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handoutMasterIdLst>
    <p:handoutMasterId r:id="rId17"/>
  </p:handoutMasterIdLst>
  <p:sldIdLst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4A7F"/>
    <a:srgbClr val="016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7C5B7C-FD69-FC26-DB9B-BF6F30ABBBD5}" v="11" dt="2025-07-09T21:02:38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3"/>
    <p:restoredTop sz="94672"/>
  </p:normalViewPr>
  <p:slideViewPr>
    <p:cSldViewPr snapToGrid="0">
      <p:cViewPr>
        <p:scale>
          <a:sx n="50" d="100"/>
          <a:sy n="50" d="100"/>
        </p:scale>
        <p:origin x="1563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240A3F-EC6E-50A6-2BFE-BF73734E7C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313CE3-45FF-3703-7785-662752D422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DFFB1-EEFB-4FA0-94BD-3A236B6289CE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D9EC96-3139-43AB-7AE8-A617F7800D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50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25B617-FB0A-A07D-439E-B404DC68BB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058401" cy="777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E5971-5F03-21D3-7B70-8B883378122D}"/>
              </a:ext>
            </a:extLst>
          </p:cNvPr>
          <p:cNvSpPr txBox="1"/>
          <p:nvPr userDrawn="1"/>
        </p:nvSpPr>
        <p:spPr>
          <a:xfrm>
            <a:off x="245138" y="136765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2981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nch of asparagus&#10;&#10;AI-generated content may be incorrect.">
            <a:extLst>
              <a:ext uri="{FF2B5EF4-FFF2-40B4-BE49-F238E27FC236}">
                <a16:creationId xmlns:a16="http://schemas.microsoft.com/office/drawing/2014/main" id="{CC928B70-4E72-A541-1C34-DE3093DB8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167" r="6835"/>
          <a:stretch>
            <a:fillRect/>
          </a:stretch>
        </p:blipFill>
        <p:spPr>
          <a:xfrm>
            <a:off x="0" y="-25890"/>
            <a:ext cx="10058400" cy="7798289"/>
          </a:xfrm>
          <a:prstGeom prst="rect">
            <a:avLst/>
          </a:prstGeom>
        </p:spPr>
      </p:pic>
      <p:pic>
        <p:nvPicPr>
          <p:cNvPr id="2" name="Picture 1" descr="A green and white calendar&#10;&#10;AI-generated content may be incorrect.">
            <a:extLst>
              <a:ext uri="{FF2B5EF4-FFF2-40B4-BE49-F238E27FC236}">
                <a16:creationId xmlns:a16="http://schemas.microsoft.com/office/drawing/2014/main" id="{A0CAA8E6-F1A8-32AE-3158-0B4493873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4"/>
            <a:ext cx="9446003" cy="7157371"/>
          </a:xfrm>
          <a:prstGeom prst="rect">
            <a:avLst/>
          </a:prstGeom>
          <a:ln>
            <a:solidFill>
              <a:srgbClr val="016B3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60680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March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D033E9-0F35-899B-97EC-5822E2EDF823}"/>
              </a:ext>
            </a:extLst>
          </p:cNvPr>
          <p:cNvSpPr txBox="1"/>
          <p:nvPr userDrawn="1"/>
        </p:nvSpPr>
        <p:spPr>
          <a:xfrm>
            <a:off x="1720204" y="1399328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0487BE-92CC-ADC6-B290-C88C64120947}"/>
              </a:ext>
            </a:extLst>
          </p:cNvPr>
          <p:cNvSpPr txBox="1"/>
          <p:nvPr userDrawn="1"/>
        </p:nvSpPr>
        <p:spPr>
          <a:xfrm>
            <a:off x="250958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4DA72C-7FB4-6F50-B336-85E0B830FC24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F4602C-ECC4-0776-EADF-730CCC5B66B7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311107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le of broccoli and cauliflower&#10;&#10;AI-generated content may be incorrect.">
            <a:extLst>
              <a:ext uri="{FF2B5EF4-FFF2-40B4-BE49-F238E27FC236}">
                <a16:creationId xmlns:a16="http://schemas.microsoft.com/office/drawing/2014/main" id="{5503C6FB-A869-2F8A-944B-46A648A33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166" r="6840"/>
          <a:stretch>
            <a:fillRect/>
          </a:stretch>
        </p:blipFill>
        <p:spPr>
          <a:xfrm>
            <a:off x="0" y="-25400"/>
            <a:ext cx="10058400" cy="7797800"/>
          </a:xfrm>
          <a:prstGeom prst="rect">
            <a:avLst/>
          </a:prstGeom>
        </p:spPr>
      </p:pic>
      <p:pic>
        <p:nvPicPr>
          <p:cNvPr id="2" name="Picture 1" descr="A green and white calendar&#10;&#10;AI-generated content may be incorrect.">
            <a:extLst>
              <a:ext uri="{FF2B5EF4-FFF2-40B4-BE49-F238E27FC236}">
                <a16:creationId xmlns:a16="http://schemas.microsoft.com/office/drawing/2014/main" id="{A0CAA8E6-F1A8-32AE-3158-0B4493873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4"/>
            <a:ext cx="9446003" cy="7157371"/>
          </a:xfrm>
          <a:prstGeom prst="rect">
            <a:avLst/>
          </a:prstGeom>
          <a:ln>
            <a:solidFill>
              <a:srgbClr val="016B3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28389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April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EFD02D-4852-F6D3-271E-896C4A955333}"/>
              </a:ext>
            </a:extLst>
          </p:cNvPr>
          <p:cNvSpPr txBox="1"/>
          <p:nvPr userDrawn="1"/>
        </p:nvSpPr>
        <p:spPr>
          <a:xfrm>
            <a:off x="3205876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70A316-D88F-8294-5598-9A20BE62D165}"/>
              </a:ext>
            </a:extLst>
          </p:cNvPr>
          <p:cNvSpPr txBox="1"/>
          <p:nvPr userDrawn="1"/>
        </p:nvSpPr>
        <p:spPr>
          <a:xfrm>
            <a:off x="4687898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750181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le of blueberries&#10;&#10;AI-generated content may be incorrect.">
            <a:extLst>
              <a:ext uri="{FF2B5EF4-FFF2-40B4-BE49-F238E27FC236}">
                <a16:creationId xmlns:a16="http://schemas.microsoft.com/office/drawing/2014/main" id="{38483584-A688-E04D-9E22-452F0386A2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943" r="6795"/>
          <a:stretch>
            <a:fillRect/>
          </a:stretch>
        </p:blipFill>
        <p:spPr>
          <a:xfrm>
            <a:off x="0" y="-11580"/>
            <a:ext cx="10058400" cy="7783980"/>
          </a:xfrm>
          <a:prstGeom prst="rect">
            <a:avLst/>
          </a:prstGeom>
        </p:spPr>
      </p:pic>
      <p:pic>
        <p:nvPicPr>
          <p:cNvPr id="2" name="Picture 1" descr="A green and white calendar&#10;&#10;AI-generated content may be incorrect.">
            <a:extLst>
              <a:ext uri="{FF2B5EF4-FFF2-40B4-BE49-F238E27FC236}">
                <a16:creationId xmlns:a16="http://schemas.microsoft.com/office/drawing/2014/main" id="{A0CAA8E6-F1A8-32AE-3158-0B4493873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4"/>
            <a:ext cx="9446003" cy="7157371"/>
          </a:xfrm>
          <a:prstGeom prst="rect">
            <a:avLst/>
          </a:prstGeom>
          <a:ln>
            <a:solidFill>
              <a:srgbClr val="016B3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14905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May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6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5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F2BF46-1798-2CD6-AEBC-59B1338EF944}"/>
              </a:ext>
            </a:extLst>
          </p:cNvPr>
          <p:cNvSpPr txBox="1"/>
          <p:nvPr userDrawn="1"/>
        </p:nvSpPr>
        <p:spPr>
          <a:xfrm>
            <a:off x="3205876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B74571-5A90-4891-7692-E3FFBBF93B32}"/>
              </a:ext>
            </a:extLst>
          </p:cNvPr>
          <p:cNvSpPr txBox="1"/>
          <p:nvPr userDrawn="1"/>
        </p:nvSpPr>
        <p:spPr>
          <a:xfrm>
            <a:off x="4687898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3F8763-FA09-0CEE-6268-530A264BCEA2}"/>
              </a:ext>
            </a:extLst>
          </p:cNvPr>
          <p:cNvSpPr txBox="1"/>
          <p:nvPr userDrawn="1"/>
        </p:nvSpPr>
        <p:spPr>
          <a:xfrm>
            <a:off x="6156232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126959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le of strawberries&#10;&#10;AI-generated content may be incorrect.">
            <a:extLst>
              <a:ext uri="{FF2B5EF4-FFF2-40B4-BE49-F238E27FC236}">
                <a16:creationId xmlns:a16="http://schemas.microsoft.com/office/drawing/2014/main" id="{DDEEE27C-CC36-4BBF-E76D-448F27577B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090" r="6846"/>
          <a:stretch>
            <a:fillRect/>
          </a:stretch>
        </p:blipFill>
        <p:spPr>
          <a:xfrm>
            <a:off x="0" y="-19050"/>
            <a:ext cx="10058400" cy="7791450"/>
          </a:xfrm>
          <a:prstGeom prst="rect">
            <a:avLst/>
          </a:prstGeom>
        </p:spPr>
      </p:pic>
      <p:pic>
        <p:nvPicPr>
          <p:cNvPr id="2" name="Picture 1" descr="A green and white calendar&#10;&#10;AI-generated content may be incorrect.">
            <a:extLst>
              <a:ext uri="{FF2B5EF4-FFF2-40B4-BE49-F238E27FC236}">
                <a16:creationId xmlns:a16="http://schemas.microsoft.com/office/drawing/2014/main" id="{A0CAA8E6-F1A8-32AE-3158-0B4493873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4"/>
            <a:ext cx="9446003" cy="7157371"/>
          </a:xfrm>
          <a:prstGeom prst="rect">
            <a:avLst/>
          </a:prstGeom>
          <a:ln>
            <a:solidFill>
              <a:srgbClr val="016B3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15866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June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645BAA-8966-58E2-7401-9C616A46E16A}"/>
              </a:ext>
            </a:extLst>
          </p:cNvPr>
          <p:cNvSpPr txBox="1"/>
          <p:nvPr userDrawn="1"/>
        </p:nvSpPr>
        <p:spPr>
          <a:xfrm>
            <a:off x="1720204" y="1399328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94D6C3-EA9A-0DA7-A12D-586E3C240BB7}"/>
              </a:ext>
            </a:extLst>
          </p:cNvPr>
          <p:cNvSpPr txBox="1"/>
          <p:nvPr userDrawn="1"/>
        </p:nvSpPr>
        <p:spPr>
          <a:xfrm>
            <a:off x="250958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10430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ifferent colored tomatoes&#10;&#10;AI-generated content may be incorrect.">
            <a:extLst>
              <a:ext uri="{FF2B5EF4-FFF2-40B4-BE49-F238E27FC236}">
                <a16:creationId xmlns:a16="http://schemas.microsoft.com/office/drawing/2014/main" id="{32E045B2-52D4-8285-5002-DB1D76156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160" r="6916"/>
          <a:stretch>
            <a:fillRect/>
          </a:stretch>
        </p:blipFill>
        <p:spPr>
          <a:xfrm>
            <a:off x="0" y="-19050"/>
            <a:ext cx="10058400" cy="7791450"/>
          </a:xfrm>
          <a:prstGeom prst="rect">
            <a:avLst/>
          </a:prstGeom>
        </p:spPr>
      </p:pic>
      <p:pic>
        <p:nvPicPr>
          <p:cNvPr id="2" name="Picture 1" descr="A green and white calendar&#10;&#10;AI-generated content may be incorrect.">
            <a:extLst>
              <a:ext uri="{FF2B5EF4-FFF2-40B4-BE49-F238E27FC236}">
                <a16:creationId xmlns:a16="http://schemas.microsoft.com/office/drawing/2014/main" id="{A0CAA8E6-F1A8-32AE-3158-0B4493873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4"/>
            <a:ext cx="9446003" cy="7157371"/>
          </a:xfrm>
          <a:prstGeom prst="rect">
            <a:avLst/>
          </a:prstGeom>
          <a:ln>
            <a:solidFill>
              <a:srgbClr val="016B3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0464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July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EFD02D-4852-F6D3-271E-896C4A955333}"/>
              </a:ext>
            </a:extLst>
          </p:cNvPr>
          <p:cNvSpPr txBox="1"/>
          <p:nvPr userDrawn="1"/>
        </p:nvSpPr>
        <p:spPr>
          <a:xfrm>
            <a:off x="3205876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70A316-D88F-8294-5598-9A20BE62D165}"/>
              </a:ext>
            </a:extLst>
          </p:cNvPr>
          <p:cNvSpPr txBox="1"/>
          <p:nvPr userDrawn="1"/>
        </p:nvSpPr>
        <p:spPr>
          <a:xfrm>
            <a:off x="4687898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33C64B-1AC8-945E-4D90-F905CD817287}"/>
              </a:ext>
            </a:extLst>
          </p:cNvPr>
          <p:cNvSpPr txBox="1"/>
          <p:nvPr userDrawn="1"/>
        </p:nvSpPr>
        <p:spPr>
          <a:xfrm>
            <a:off x="6156232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86396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254B02-8314-2AA2-E6D1-31F0B35D7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68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ell peppers&#10;&#10;AI-generated content may be incorrect.">
            <a:extLst>
              <a:ext uri="{FF2B5EF4-FFF2-40B4-BE49-F238E27FC236}">
                <a16:creationId xmlns:a16="http://schemas.microsoft.com/office/drawing/2014/main" id="{6B3A781B-3950-11B5-A681-F9A31EF5B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863" r="6863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2" name="Picture 1" descr="A green and white calendar&#10;&#10;AI-generated content may be incorrect.">
            <a:extLst>
              <a:ext uri="{FF2B5EF4-FFF2-40B4-BE49-F238E27FC236}">
                <a16:creationId xmlns:a16="http://schemas.microsoft.com/office/drawing/2014/main" id="{A0CAA8E6-F1A8-32AE-3158-0B4493873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4"/>
            <a:ext cx="9446003" cy="7157371"/>
          </a:xfrm>
          <a:prstGeom prst="rect">
            <a:avLst/>
          </a:prstGeom>
          <a:ln>
            <a:solidFill>
              <a:srgbClr val="016B3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67733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August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6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5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F2BF46-1798-2CD6-AEBC-59B1338EF944}"/>
              </a:ext>
            </a:extLst>
          </p:cNvPr>
          <p:cNvSpPr txBox="1"/>
          <p:nvPr userDrawn="1"/>
        </p:nvSpPr>
        <p:spPr>
          <a:xfrm>
            <a:off x="3205876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B74571-5A90-4891-7692-E3FFBBF93B32}"/>
              </a:ext>
            </a:extLst>
          </p:cNvPr>
          <p:cNvSpPr txBox="1"/>
          <p:nvPr userDrawn="1"/>
        </p:nvSpPr>
        <p:spPr>
          <a:xfrm>
            <a:off x="4687898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3F8763-FA09-0CEE-6268-530A264BCEA2}"/>
              </a:ext>
            </a:extLst>
          </p:cNvPr>
          <p:cNvSpPr txBox="1"/>
          <p:nvPr userDrawn="1"/>
        </p:nvSpPr>
        <p:spPr>
          <a:xfrm>
            <a:off x="6156232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02597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le of watermelon slices&#10;&#10;AI-generated content may be incorrect.">
            <a:extLst>
              <a:ext uri="{FF2B5EF4-FFF2-40B4-BE49-F238E27FC236}">
                <a16:creationId xmlns:a16="http://schemas.microsoft.com/office/drawing/2014/main" id="{21DE7F80-E8B8-7960-6DE9-1ADA70D06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54" r="737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2" name="Picture 1" descr="A green and white calendar&#10;&#10;AI-generated content may be incorrect.">
            <a:extLst>
              <a:ext uri="{FF2B5EF4-FFF2-40B4-BE49-F238E27FC236}">
                <a16:creationId xmlns:a16="http://schemas.microsoft.com/office/drawing/2014/main" id="{A0CAA8E6-F1A8-32AE-3158-0B4493873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4"/>
            <a:ext cx="9446003" cy="7157371"/>
          </a:xfrm>
          <a:prstGeom prst="rect">
            <a:avLst/>
          </a:prstGeom>
          <a:ln>
            <a:solidFill>
              <a:srgbClr val="016B3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345113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September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80CB56-6CA6-FEB3-407D-83FB79427F51}"/>
              </a:ext>
            </a:extLst>
          </p:cNvPr>
          <p:cNvSpPr txBox="1"/>
          <p:nvPr userDrawn="1"/>
        </p:nvSpPr>
        <p:spPr>
          <a:xfrm>
            <a:off x="1720204" y="1399328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C290E7-56D9-8727-99D3-A109D3867821}"/>
              </a:ext>
            </a:extLst>
          </p:cNvPr>
          <p:cNvSpPr txBox="1"/>
          <p:nvPr userDrawn="1"/>
        </p:nvSpPr>
        <p:spPr>
          <a:xfrm>
            <a:off x="250958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57843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le of apples with leaves&#10;&#10;AI-generated content may be incorrect.">
            <a:extLst>
              <a:ext uri="{FF2B5EF4-FFF2-40B4-BE49-F238E27FC236}">
                <a16:creationId xmlns:a16="http://schemas.microsoft.com/office/drawing/2014/main" id="{6130CB7F-9BE9-F2C7-D004-4205AEFF6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090" r="6846"/>
          <a:stretch>
            <a:fillRect/>
          </a:stretch>
        </p:blipFill>
        <p:spPr>
          <a:xfrm>
            <a:off x="0" y="-19050"/>
            <a:ext cx="10058400" cy="7791450"/>
          </a:xfrm>
          <a:prstGeom prst="rect">
            <a:avLst/>
          </a:prstGeom>
        </p:spPr>
      </p:pic>
      <p:pic>
        <p:nvPicPr>
          <p:cNvPr id="2" name="Picture 1" descr="A green and white calendar&#10;&#10;AI-generated content may be incorrect.">
            <a:extLst>
              <a:ext uri="{FF2B5EF4-FFF2-40B4-BE49-F238E27FC236}">
                <a16:creationId xmlns:a16="http://schemas.microsoft.com/office/drawing/2014/main" id="{A0CAA8E6-F1A8-32AE-3158-0B4493873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4"/>
            <a:ext cx="9446003" cy="7157371"/>
          </a:xfrm>
          <a:prstGeom prst="rect">
            <a:avLst/>
          </a:prstGeom>
          <a:ln>
            <a:solidFill>
              <a:srgbClr val="016B3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90977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October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EFD02D-4852-F6D3-271E-896C4A955333}"/>
              </a:ext>
            </a:extLst>
          </p:cNvPr>
          <p:cNvSpPr txBox="1"/>
          <p:nvPr userDrawn="1"/>
        </p:nvSpPr>
        <p:spPr>
          <a:xfrm>
            <a:off x="3205876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70A316-D88F-8294-5598-9A20BE62D165}"/>
              </a:ext>
            </a:extLst>
          </p:cNvPr>
          <p:cNvSpPr txBox="1"/>
          <p:nvPr userDrawn="1"/>
        </p:nvSpPr>
        <p:spPr>
          <a:xfrm>
            <a:off x="4687898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5705E1-4DCE-872E-BEC1-E4D6D7B3A074}"/>
              </a:ext>
            </a:extLst>
          </p:cNvPr>
          <p:cNvSpPr txBox="1"/>
          <p:nvPr userDrawn="1"/>
        </p:nvSpPr>
        <p:spPr>
          <a:xfrm>
            <a:off x="6156232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72823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bunch of carrots with green stems&#10;&#10;AI-generated content may be incorrect.">
            <a:extLst>
              <a:ext uri="{FF2B5EF4-FFF2-40B4-BE49-F238E27FC236}">
                <a16:creationId xmlns:a16="http://schemas.microsoft.com/office/drawing/2014/main" id="{B6BF77A0-889D-E593-A504-A8BD52B544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6852" b="7014"/>
          <a:stretch>
            <a:fillRect/>
          </a:stretch>
        </p:blipFill>
        <p:spPr>
          <a:xfrm rot="5400000">
            <a:off x="1136650" y="-1149350"/>
            <a:ext cx="7785100" cy="10058400"/>
          </a:xfrm>
          <a:prstGeom prst="rect">
            <a:avLst/>
          </a:prstGeom>
        </p:spPr>
      </p:pic>
      <p:pic>
        <p:nvPicPr>
          <p:cNvPr id="2" name="Picture 1" descr="A green and white calendar&#10;&#10;AI-generated content may be incorrect.">
            <a:extLst>
              <a:ext uri="{FF2B5EF4-FFF2-40B4-BE49-F238E27FC236}">
                <a16:creationId xmlns:a16="http://schemas.microsoft.com/office/drawing/2014/main" id="{A0CAA8E6-F1A8-32AE-3158-0B4493873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4"/>
            <a:ext cx="9446003" cy="7157371"/>
          </a:xfrm>
          <a:prstGeom prst="rect">
            <a:avLst/>
          </a:prstGeom>
          <a:ln>
            <a:solidFill>
              <a:srgbClr val="016B3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33849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November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D033E9-0F35-899B-97EC-5822E2EDF823}"/>
              </a:ext>
            </a:extLst>
          </p:cNvPr>
          <p:cNvSpPr txBox="1"/>
          <p:nvPr userDrawn="1"/>
        </p:nvSpPr>
        <p:spPr>
          <a:xfrm>
            <a:off x="1720204" y="1399328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0487BE-92CC-ADC6-B290-C88C64120947}"/>
              </a:ext>
            </a:extLst>
          </p:cNvPr>
          <p:cNvSpPr txBox="1"/>
          <p:nvPr userDrawn="1"/>
        </p:nvSpPr>
        <p:spPr>
          <a:xfrm>
            <a:off x="250958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9740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omegranates on a table&#10;&#10;AI-generated content may be incorrect.">
            <a:extLst>
              <a:ext uri="{FF2B5EF4-FFF2-40B4-BE49-F238E27FC236}">
                <a16:creationId xmlns:a16="http://schemas.microsoft.com/office/drawing/2014/main" id="{70209FB1-B71B-1718-077C-32B82CD60B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08" r="14013"/>
          <a:stretch>
            <a:fillRect/>
          </a:stretch>
        </p:blipFill>
        <p:spPr>
          <a:xfrm>
            <a:off x="0" y="-37367"/>
            <a:ext cx="10058400" cy="7809768"/>
          </a:xfrm>
          <a:prstGeom prst="rect">
            <a:avLst/>
          </a:prstGeom>
        </p:spPr>
      </p:pic>
      <p:pic>
        <p:nvPicPr>
          <p:cNvPr id="2" name="Picture 1" descr="A green and white calendar&#10;&#10;AI-generated content may be incorrect.">
            <a:extLst>
              <a:ext uri="{FF2B5EF4-FFF2-40B4-BE49-F238E27FC236}">
                <a16:creationId xmlns:a16="http://schemas.microsoft.com/office/drawing/2014/main" id="{A0CAA8E6-F1A8-32AE-3158-0B4493873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4"/>
            <a:ext cx="9446003" cy="7157371"/>
          </a:xfrm>
          <a:prstGeom prst="rect">
            <a:avLst/>
          </a:prstGeom>
          <a:ln>
            <a:solidFill>
              <a:srgbClr val="016B3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340349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December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EFD02D-4852-F6D3-271E-896C4A955333}"/>
              </a:ext>
            </a:extLst>
          </p:cNvPr>
          <p:cNvSpPr txBox="1"/>
          <p:nvPr userDrawn="1"/>
        </p:nvSpPr>
        <p:spPr>
          <a:xfrm>
            <a:off x="3205876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645BAA-8966-58E2-7401-9C616A46E16A}"/>
              </a:ext>
            </a:extLst>
          </p:cNvPr>
          <p:cNvSpPr txBox="1"/>
          <p:nvPr userDrawn="1"/>
        </p:nvSpPr>
        <p:spPr>
          <a:xfrm>
            <a:off x="1720204" y="1399328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94D6C3-EA9A-0DA7-A12D-586E3C240BB7}"/>
              </a:ext>
            </a:extLst>
          </p:cNvPr>
          <p:cNvSpPr txBox="1"/>
          <p:nvPr userDrawn="1"/>
        </p:nvSpPr>
        <p:spPr>
          <a:xfrm>
            <a:off x="250958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2757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ranges growing on a tree in a farm&#10;&#10;AI-generated content may be incorrect.">
            <a:extLst>
              <a:ext uri="{FF2B5EF4-FFF2-40B4-BE49-F238E27FC236}">
                <a16:creationId xmlns:a16="http://schemas.microsoft.com/office/drawing/2014/main" id="{942A6A61-5351-50D6-79FF-67260B4E8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303" r="7003"/>
          <a:stretch>
            <a:fillRect/>
          </a:stretch>
        </p:blipFill>
        <p:spPr>
          <a:xfrm>
            <a:off x="0" y="-23458"/>
            <a:ext cx="10058400" cy="7795858"/>
          </a:xfrm>
          <a:prstGeom prst="rect">
            <a:avLst/>
          </a:prstGeom>
        </p:spPr>
      </p:pic>
      <p:pic>
        <p:nvPicPr>
          <p:cNvPr id="2" name="Picture 1" descr="A green and white calendar&#10;&#10;AI-generated content may be incorrect.">
            <a:extLst>
              <a:ext uri="{FF2B5EF4-FFF2-40B4-BE49-F238E27FC236}">
                <a16:creationId xmlns:a16="http://schemas.microsoft.com/office/drawing/2014/main" id="{A0CAA8E6-F1A8-32AE-3158-0B4493873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4"/>
            <a:ext cx="9446003" cy="7157371"/>
          </a:xfrm>
          <a:prstGeom prst="rect">
            <a:avLst/>
          </a:prstGeom>
          <a:ln>
            <a:solidFill>
              <a:srgbClr val="016B3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28744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January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27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5E2F2-2DDB-FF0A-9DAD-E42A0358E3E8}"/>
              </a:ext>
            </a:extLst>
          </p:cNvPr>
          <p:cNvSpPr txBox="1"/>
          <p:nvPr userDrawn="1"/>
        </p:nvSpPr>
        <p:spPr>
          <a:xfrm>
            <a:off x="255679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BD642-B921-E8D4-B7A6-9B9A6FEB14A9}"/>
              </a:ext>
            </a:extLst>
          </p:cNvPr>
          <p:cNvSpPr txBox="1"/>
          <p:nvPr userDrawn="1"/>
        </p:nvSpPr>
        <p:spPr>
          <a:xfrm>
            <a:off x="1728417" y="54685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EFD02D-4852-F6D3-271E-896C4A955333}"/>
              </a:ext>
            </a:extLst>
          </p:cNvPr>
          <p:cNvSpPr txBox="1"/>
          <p:nvPr userDrawn="1"/>
        </p:nvSpPr>
        <p:spPr>
          <a:xfrm>
            <a:off x="3205876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70A316-D88F-8294-5598-9A20BE62D165}"/>
              </a:ext>
            </a:extLst>
          </p:cNvPr>
          <p:cNvSpPr txBox="1"/>
          <p:nvPr userDrawn="1"/>
        </p:nvSpPr>
        <p:spPr>
          <a:xfrm>
            <a:off x="4687898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5705E1-4DCE-872E-BEC1-E4D6D7B3A074}"/>
              </a:ext>
            </a:extLst>
          </p:cNvPr>
          <p:cNvSpPr txBox="1"/>
          <p:nvPr userDrawn="1"/>
        </p:nvSpPr>
        <p:spPr>
          <a:xfrm>
            <a:off x="6156232" y="5468520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15537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nch of purple vegetables&#10;&#10;AI-generated content may be incorrect.">
            <a:extLst>
              <a:ext uri="{FF2B5EF4-FFF2-40B4-BE49-F238E27FC236}">
                <a16:creationId xmlns:a16="http://schemas.microsoft.com/office/drawing/2014/main" id="{110CCAFA-53B0-BCB5-6CA1-A67EFCEA1A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39" r="7417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2" name="Picture 1" descr="A green and white calendar&#10;&#10;AI-generated content may be incorrect.">
            <a:extLst>
              <a:ext uri="{FF2B5EF4-FFF2-40B4-BE49-F238E27FC236}">
                <a16:creationId xmlns:a16="http://schemas.microsoft.com/office/drawing/2014/main" id="{A0CAA8E6-F1A8-32AE-3158-0B4493873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198" y="307514"/>
            <a:ext cx="9446003" cy="7157371"/>
          </a:xfrm>
          <a:prstGeom prst="rect">
            <a:avLst/>
          </a:prstGeom>
          <a:ln>
            <a:solidFill>
              <a:srgbClr val="016B3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FEE55-76B4-0B86-88E1-CE5653AB4807}"/>
              </a:ext>
            </a:extLst>
          </p:cNvPr>
          <p:cNvSpPr txBox="1"/>
          <p:nvPr userDrawn="1"/>
        </p:nvSpPr>
        <p:spPr>
          <a:xfrm>
            <a:off x="486561" y="249409"/>
            <a:ext cx="31549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F4A7F"/>
                </a:solidFill>
                <a:latin typeface="Rockwell" panose="02060603020205020403" pitchFamily="18" charset="0"/>
              </a:rPr>
              <a:t>February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338EC-D94E-C5D5-E3B9-E2EEB9499035}"/>
              </a:ext>
            </a:extLst>
          </p:cNvPr>
          <p:cNvSpPr txBox="1"/>
          <p:nvPr userDrawn="1"/>
        </p:nvSpPr>
        <p:spPr>
          <a:xfrm>
            <a:off x="6160794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D251-4543-2CD6-812C-B16D42A4EEE1}"/>
              </a:ext>
            </a:extLst>
          </p:cNvPr>
          <p:cNvSpPr txBox="1"/>
          <p:nvPr userDrawn="1"/>
        </p:nvSpPr>
        <p:spPr>
          <a:xfrm>
            <a:off x="250958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023C8-CC09-C208-D032-87897497B7F8}"/>
              </a:ext>
            </a:extLst>
          </p:cNvPr>
          <p:cNvSpPr txBox="1"/>
          <p:nvPr userDrawn="1"/>
        </p:nvSpPr>
        <p:spPr>
          <a:xfrm>
            <a:off x="1728417" y="2400424"/>
            <a:ext cx="400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B3518-5FE0-0259-B016-ABB7007182B6}"/>
              </a:ext>
            </a:extLst>
          </p:cNvPr>
          <p:cNvSpPr txBox="1"/>
          <p:nvPr userDrawn="1"/>
        </p:nvSpPr>
        <p:spPr>
          <a:xfrm>
            <a:off x="3205875" y="2400424"/>
            <a:ext cx="40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D62A-4D7F-D39E-E94D-6C0602F0E114}"/>
              </a:ext>
            </a:extLst>
          </p:cNvPr>
          <p:cNvSpPr txBox="1"/>
          <p:nvPr userDrawn="1"/>
        </p:nvSpPr>
        <p:spPr>
          <a:xfrm>
            <a:off x="4683334" y="2400424"/>
            <a:ext cx="40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F866A-F176-8979-A7B6-6A1103392AA7}"/>
              </a:ext>
            </a:extLst>
          </p:cNvPr>
          <p:cNvSpPr txBox="1"/>
          <p:nvPr userDrawn="1"/>
        </p:nvSpPr>
        <p:spPr>
          <a:xfrm>
            <a:off x="6160794" y="2400424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ADAD9-2E5E-267E-E3B9-A30EB7E2026B}"/>
              </a:ext>
            </a:extLst>
          </p:cNvPr>
          <p:cNvSpPr txBox="1"/>
          <p:nvPr userDrawn="1"/>
        </p:nvSpPr>
        <p:spPr>
          <a:xfrm>
            <a:off x="25095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778D2-B6EF-FF8C-57AC-1F709BF3E9EF}"/>
              </a:ext>
            </a:extLst>
          </p:cNvPr>
          <p:cNvSpPr txBox="1"/>
          <p:nvPr userDrawn="1"/>
        </p:nvSpPr>
        <p:spPr>
          <a:xfrm>
            <a:off x="1728417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42AF7-0816-5A8B-E1AB-F8EEDBD3A5CA}"/>
              </a:ext>
            </a:extLst>
          </p:cNvPr>
          <p:cNvSpPr txBox="1"/>
          <p:nvPr userDrawn="1"/>
        </p:nvSpPr>
        <p:spPr>
          <a:xfrm>
            <a:off x="3205876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1235C-77FF-4581-F1C4-1051F6EC2312}"/>
              </a:ext>
            </a:extLst>
          </p:cNvPr>
          <p:cNvSpPr txBox="1"/>
          <p:nvPr userDrawn="1"/>
        </p:nvSpPr>
        <p:spPr>
          <a:xfrm>
            <a:off x="4687898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99DCF-9006-4B6E-2BC3-E802B51EA39D}"/>
              </a:ext>
            </a:extLst>
          </p:cNvPr>
          <p:cNvSpPr txBox="1"/>
          <p:nvPr userDrawn="1"/>
        </p:nvSpPr>
        <p:spPr>
          <a:xfrm>
            <a:off x="6169920" y="3423123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CD845-0E5F-5463-3CAE-EB3016A4D845}"/>
              </a:ext>
            </a:extLst>
          </p:cNvPr>
          <p:cNvSpPr txBox="1"/>
          <p:nvPr userDrawn="1"/>
        </p:nvSpPr>
        <p:spPr>
          <a:xfrm>
            <a:off x="250958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5A7CD-9372-DA1F-3EF2-BED114562ECB}"/>
              </a:ext>
            </a:extLst>
          </p:cNvPr>
          <p:cNvSpPr txBox="1"/>
          <p:nvPr userDrawn="1"/>
        </p:nvSpPr>
        <p:spPr>
          <a:xfrm>
            <a:off x="1728417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16A2F-4E49-0112-4A67-ABEBAB6114D5}"/>
              </a:ext>
            </a:extLst>
          </p:cNvPr>
          <p:cNvSpPr txBox="1"/>
          <p:nvPr userDrawn="1"/>
        </p:nvSpPr>
        <p:spPr>
          <a:xfrm>
            <a:off x="3205876" y="4445822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160BF-8D6D-577A-E61C-8516B084BFBA}"/>
              </a:ext>
            </a:extLst>
          </p:cNvPr>
          <p:cNvSpPr txBox="1"/>
          <p:nvPr userDrawn="1"/>
        </p:nvSpPr>
        <p:spPr>
          <a:xfrm>
            <a:off x="4687898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798C4-56C2-4BB3-B997-B244B24BA6F7}"/>
              </a:ext>
            </a:extLst>
          </p:cNvPr>
          <p:cNvSpPr txBox="1"/>
          <p:nvPr userDrawn="1"/>
        </p:nvSpPr>
        <p:spPr>
          <a:xfrm>
            <a:off x="6169920" y="4445821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59FC-3695-4507-4780-272AEBF44DEE}"/>
              </a:ext>
            </a:extLst>
          </p:cNvPr>
          <p:cNvSpPr txBox="1"/>
          <p:nvPr userDrawn="1"/>
        </p:nvSpPr>
        <p:spPr>
          <a:xfrm>
            <a:off x="4691546" y="1399329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0A8ED-6EC3-23CF-6E46-DD57AE425279}"/>
              </a:ext>
            </a:extLst>
          </p:cNvPr>
          <p:cNvSpPr txBox="1"/>
          <p:nvPr userDrawn="1"/>
        </p:nvSpPr>
        <p:spPr>
          <a:xfrm>
            <a:off x="3205875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D033E9-0F35-899B-97EC-5822E2EDF823}"/>
              </a:ext>
            </a:extLst>
          </p:cNvPr>
          <p:cNvSpPr txBox="1"/>
          <p:nvPr userDrawn="1"/>
        </p:nvSpPr>
        <p:spPr>
          <a:xfrm>
            <a:off x="1720204" y="1399328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0487BE-92CC-ADC6-B290-C88C64120947}"/>
              </a:ext>
            </a:extLst>
          </p:cNvPr>
          <p:cNvSpPr txBox="1"/>
          <p:nvPr userDrawn="1"/>
        </p:nvSpPr>
        <p:spPr>
          <a:xfrm>
            <a:off x="250958" y="1410606"/>
            <a:ext cx="40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4A7F"/>
                </a:solidFill>
                <a:latin typeface="Rockwell" panose="02060603020205020403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4742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2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AB87D3-C56A-BF09-7255-CF08F4AB0937}"/>
              </a:ext>
            </a:extLst>
          </p:cNvPr>
          <p:cNvSpPr txBox="1"/>
          <p:nvPr/>
        </p:nvSpPr>
        <p:spPr>
          <a:xfrm>
            <a:off x="486561" y="684145"/>
            <a:ext cx="5029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 School Name Here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E3505795-86D6-198D-EF49-6A992CFB3114}"/>
              </a:ext>
            </a:extLst>
          </p:cNvPr>
          <p:cNvGrpSpPr/>
          <p:nvPr/>
        </p:nvGrpSpPr>
        <p:grpSpPr>
          <a:xfrm>
            <a:off x="7796276" y="3095172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65F5CF53-00D1-5197-5FA1-F74E35DB08B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0CA5A29B-7A9A-C99B-4649-4EE0DB30DB0A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BD6AF33F-BC07-BE2C-5C6C-2BDE7B377EB0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B68CD5-9F96-5D0B-6EFF-94781A98D15C}"/>
              </a:ext>
            </a:extLst>
          </p:cNvPr>
          <p:cNvSpPr txBox="1"/>
          <p:nvPr/>
        </p:nvSpPr>
        <p:spPr>
          <a:xfrm>
            <a:off x="6461030" y="4442390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2AB8AE-EBEC-C50F-3E05-38178A5945F4}"/>
              </a:ext>
            </a:extLst>
          </p:cNvPr>
          <p:cNvSpPr txBox="1"/>
          <p:nvPr/>
        </p:nvSpPr>
        <p:spPr>
          <a:xfrm>
            <a:off x="6461030" y="34576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ED6DF6-710E-1D3B-9B08-B678B89EF88B}"/>
              </a:ext>
            </a:extLst>
          </p:cNvPr>
          <p:cNvSpPr txBox="1"/>
          <p:nvPr/>
        </p:nvSpPr>
        <p:spPr>
          <a:xfrm>
            <a:off x="6461030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1E4741-6D5D-8184-A1BA-8F773C58BF8D}"/>
              </a:ext>
            </a:extLst>
          </p:cNvPr>
          <p:cNvSpPr txBox="1"/>
          <p:nvPr/>
        </p:nvSpPr>
        <p:spPr>
          <a:xfrm>
            <a:off x="6461030" y="145976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18AC71-EA30-AECE-5A3E-4151743ED5F6}"/>
              </a:ext>
            </a:extLst>
          </p:cNvPr>
          <p:cNvSpPr txBox="1"/>
          <p:nvPr/>
        </p:nvSpPr>
        <p:spPr>
          <a:xfrm>
            <a:off x="6461030" y="542710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15952E-DCF2-E92B-7CE2-68CEBC305569}"/>
              </a:ext>
            </a:extLst>
          </p:cNvPr>
          <p:cNvSpPr txBox="1"/>
          <p:nvPr/>
        </p:nvSpPr>
        <p:spPr>
          <a:xfrm>
            <a:off x="4990871" y="543639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4190D-6D05-530A-DFAC-4B6B2BD50136}"/>
              </a:ext>
            </a:extLst>
          </p:cNvPr>
          <p:cNvSpPr txBox="1"/>
          <p:nvPr/>
        </p:nvSpPr>
        <p:spPr>
          <a:xfrm>
            <a:off x="4990871" y="444706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33C2CC-4004-D955-8A04-85CF742BC310}"/>
              </a:ext>
            </a:extLst>
          </p:cNvPr>
          <p:cNvSpPr txBox="1"/>
          <p:nvPr/>
        </p:nvSpPr>
        <p:spPr>
          <a:xfrm>
            <a:off x="4990871" y="34576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E30C53-820B-5E2D-EBBA-6826EFD6F4BF}"/>
              </a:ext>
            </a:extLst>
          </p:cNvPr>
          <p:cNvSpPr txBox="1"/>
          <p:nvPr/>
        </p:nvSpPr>
        <p:spPr>
          <a:xfrm>
            <a:off x="4990871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8B2102-8A77-A0C4-E74B-80F56F7BF0EC}"/>
              </a:ext>
            </a:extLst>
          </p:cNvPr>
          <p:cNvSpPr txBox="1"/>
          <p:nvPr/>
        </p:nvSpPr>
        <p:spPr>
          <a:xfrm>
            <a:off x="3520712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07D39B-58D8-3FF3-E745-7D9D20533C04}"/>
              </a:ext>
            </a:extLst>
          </p:cNvPr>
          <p:cNvSpPr txBox="1"/>
          <p:nvPr/>
        </p:nvSpPr>
        <p:spPr>
          <a:xfrm>
            <a:off x="3520712" y="345767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A5659A-E987-29F1-B8AE-643856168A86}"/>
              </a:ext>
            </a:extLst>
          </p:cNvPr>
          <p:cNvSpPr txBox="1"/>
          <p:nvPr/>
        </p:nvSpPr>
        <p:spPr>
          <a:xfrm>
            <a:off x="3520712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4B9872-9C3A-3E55-4E61-A8119B767F69}"/>
              </a:ext>
            </a:extLst>
          </p:cNvPr>
          <p:cNvSpPr txBox="1"/>
          <p:nvPr/>
        </p:nvSpPr>
        <p:spPr>
          <a:xfrm>
            <a:off x="3520712" y="543639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919CEC-2CA4-1FFE-0AA2-552A41E5CA7E}"/>
              </a:ext>
            </a:extLst>
          </p:cNvPr>
          <p:cNvSpPr txBox="1"/>
          <p:nvPr/>
        </p:nvSpPr>
        <p:spPr>
          <a:xfrm>
            <a:off x="2050553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B94469-3359-DD98-25D0-86C80BD4F000}"/>
              </a:ext>
            </a:extLst>
          </p:cNvPr>
          <p:cNvSpPr txBox="1"/>
          <p:nvPr/>
        </p:nvSpPr>
        <p:spPr>
          <a:xfrm>
            <a:off x="2050553" y="344838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535A20-6BE8-473D-F21C-1E85651FE47F}"/>
              </a:ext>
            </a:extLst>
          </p:cNvPr>
          <p:cNvSpPr txBox="1"/>
          <p:nvPr/>
        </p:nvSpPr>
        <p:spPr>
          <a:xfrm>
            <a:off x="2050553" y="245438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C68974-2F87-C86F-96FD-FAA4C16271AD}"/>
              </a:ext>
            </a:extLst>
          </p:cNvPr>
          <p:cNvSpPr txBox="1"/>
          <p:nvPr/>
        </p:nvSpPr>
        <p:spPr>
          <a:xfrm>
            <a:off x="580394" y="244102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F878DE-D24E-6C13-E484-891C2FF96E52}"/>
              </a:ext>
            </a:extLst>
          </p:cNvPr>
          <p:cNvSpPr txBox="1"/>
          <p:nvPr/>
        </p:nvSpPr>
        <p:spPr>
          <a:xfrm>
            <a:off x="580394" y="344838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D463C8-B9D8-198A-0F4B-FE5908114861}"/>
              </a:ext>
            </a:extLst>
          </p:cNvPr>
          <p:cNvSpPr txBox="1"/>
          <p:nvPr/>
        </p:nvSpPr>
        <p:spPr>
          <a:xfrm>
            <a:off x="580394" y="4455747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576DDA-C0BD-A0D9-A60D-7F218E1955C7}"/>
              </a:ext>
            </a:extLst>
          </p:cNvPr>
          <p:cNvSpPr txBox="1"/>
          <p:nvPr/>
        </p:nvSpPr>
        <p:spPr>
          <a:xfrm>
            <a:off x="580394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999340-FFE7-DE9B-701D-CDBB4FEA7843}"/>
              </a:ext>
            </a:extLst>
          </p:cNvPr>
          <p:cNvSpPr txBox="1"/>
          <p:nvPr/>
        </p:nvSpPr>
        <p:spPr>
          <a:xfrm>
            <a:off x="2050553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2523799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6253FB-ACAA-29D5-8779-EE10124D5AF4}"/>
              </a:ext>
            </a:extLst>
          </p:cNvPr>
          <p:cNvSpPr txBox="1"/>
          <p:nvPr/>
        </p:nvSpPr>
        <p:spPr>
          <a:xfrm>
            <a:off x="486561" y="684145"/>
            <a:ext cx="5029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 School Name Here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C786B1F8-1556-2AF6-E128-F64B0D5085DE}"/>
              </a:ext>
            </a:extLst>
          </p:cNvPr>
          <p:cNvGrpSpPr/>
          <p:nvPr/>
        </p:nvGrpSpPr>
        <p:grpSpPr>
          <a:xfrm>
            <a:off x="7796276" y="3095172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BD658D1E-5A48-8354-3288-8EE82DA638A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3075AA92-F2C4-6DD5-A98D-DA545CA9E8A6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615AFE4F-1B9C-ABF2-0945-07A2A58B5804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3B8F43-AF56-0612-7435-3B2AB74A4A10}"/>
              </a:ext>
            </a:extLst>
          </p:cNvPr>
          <p:cNvSpPr txBox="1"/>
          <p:nvPr/>
        </p:nvSpPr>
        <p:spPr>
          <a:xfrm>
            <a:off x="6461030" y="4442390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DDD0B-5C48-84BF-0513-C91FDDC467BD}"/>
              </a:ext>
            </a:extLst>
          </p:cNvPr>
          <p:cNvSpPr txBox="1"/>
          <p:nvPr/>
        </p:nvSpPr>
        <p:spPr>
          <a:xfrm>
            <a:off x="6461030" y="34576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C61796-D767-AA29-D643-C0D26542F74F}"/>
              </a:ext>
            </a:extLst>
          </p:cNvPr>
          <p:cNvSpPr txBox="1"/>
          <p:nvPr/>
        </p:nvSpPr>
        <p:spPr>
          <a:xfrm>
            <a:off x="6461030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9009B-8FE6-25A1-939A-742D8993ABD4}"/>
              </a:ext>
            </a:extLst>
          </p:cNvPr>
          <p:cNvSpPr txBox="1"/>
          <p:nvPr/>
        </p:nvSpPr>
        <p:spPr>
          <a:xfrm>
            <a:off x="6461030" y="145976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24744-1C7D-B7C7-DDB1-44BA6BB3591B}"/>
              </a:ext>
            </a:extLst>
          </p:cNvPr>
          <p:cNvSpPr txBox="1"/>
          <p:nvPr/>
        </p:nvSpPr>
        <p:spPr>
          <a:xfrm>
            <a:off x="6461030" y="542710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5FB287-AC58-4122-D447-9BD5645CBC78}"/>
              </a:ext>
            </a:extLst>
          </p:cNvPr>
          <p:cNvSpPr txBox="1"/>
          <p:nvPr/>
        </p:nvSpPr>
        <p:spPr>
          <a:xfrm>
            <a:off x="4990871" y="543639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7B3F12-484A-3EC6-7E2C-BC6984FF3BB1}"/>
              </a:ext>
            </a:extLst>
          </p:cNvPr>
          <p:cNvSpPr txBox="1"/>
          <p:nvPr/>
        </p:nvSpPr>
        <p:spPr>
          <a:xfrm>
            <a:off x="4990871" y="444706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26EAF0-D1CA-17C6-A822-2F1CA5446BAC}"/>
              </a:ext>
            </a:extLst>
          </p:cNvPr>
          <p:cNvSpPr txBox="1"/>
          <p:nvPr/>
        </p:nvSpPr>
        <p:spPr>
          <a:xfrm>
            <a:off x="4990871" y="34576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61A82E-BF0B-0E9F-3AA0-D1935D1E0E3A}"/>
              </a:ext>
            </a:extLst>
          </p:cNvPr>
          <p:cNvSpPr txBox="1"/>
          <p:nvPr/>
        </p:nvSpPr>
        <p:spPr>
          <a:xfrm>
            <a:off x="4990871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C656F0-E8A4-A06B-3AEE-E0256A2FE97F}"/>
              </a:ext>
            </a:extLst>
          </p:cNvPr>
          <p:cNvSpPr txBox="1"/>
          <p:nvPr/>
        </p:nvSpPr>
        <p:spPr>
          <a:xfrm>
            <a:off x="3520712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EF8DDE-466D-6123-D40E-75F1B30DBC5E}"/>
              </a:ext>
            </a:extLst>
          </p:cNvPr>
          <p:cNvSpPr txBox="1"/>
          <p:nvPr/>
        </p:nvSpPr>
        <p:spPr>
          <a:xfrm>
            <a:off x="3520712" y="345767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1221C7-C361-633E-DF7A-A3EEC41B2BD9}"/>
              </a:ext>
            </a:extLst>
          </p:cNvPr>
          <p:cNvSpPr txBox="1"/>
          <p:nvPr/>
        </p:nvSpPr>
        <p:spPr>
          <a:xfrm>
            <a:off x="3520712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391FF8-6F33-0618-1C83-85AB548754D1}"/>
              </a:ext>
            </a:extLst>
          </p:cNvPr>
          <p:cNvSpPr txBox="1"/>
          <p:nvPr/>
        </p:nvSpPr>
        <p:spPr>
          <a:xfrm>
            <a:off x="3520712" y="543639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E4FC1D-C609-2C4A-3BDB-9C1946231BA6}"/>
              </a:ext>
            </a:extLst>
          </p:cNvPr>
          <p:cNvSpPr txBox="1"/>
          <p:nvPr/>
        </p:nvSpPr>
        <p:spPr>
          <a:xfrm>
            <a:off x="2050553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C808E3-816E-95DE-ED4B-16DF4D2BB028}"/>
              </a:ext>
            </a:extLst>
          </p:cNvPr>
          <p:cNvSpPr txBox="1"/>
          <p:nvPr/>
        </p:nvSpPr>
        <p:spPr>
          <a:xfrm>
            <a:off x="2050553" y="344838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379563-9F88-4263-0298-9C78A5D617F4}"/>
              </a:ext>
            </a:extLst>
          </p:cNvPr>
          <p:cNvSpPr txBox="1"/>
          <p:nvPr/>
        </p:nvSpPr>
        <p:spPr>
          <a:xfrm>
            <a:off x="2050553" y="245438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BDEAA1-537C-621F-6765-EC7D03FE7656}"/>
              </a:ext>
            </a:extLst>
          </p:cNvPr>
          <p:cNvSpPr txBox="1"/>
          <p:nvPr/>
        </p:nvSpPr>
        <p:spPr>
          <a:xfrm>
            <a:off x="580394" y="244102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F68B8-F022-08E1-A526-6EEAE41954B6}"/>
              </a:ext>
            </a:extLst>
          </p:cNvPr>
          <p:cNvSpPr txBox="1"/>
          <p:nvPr/>
        </p:nvSpPr>
        <p:spPr>
          <a:xfrm>
            <a:off x="580394" y="344838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FD580A-E4D5-DC41-7561-F38B5016887D}"/>
              </a:ext>
            </a:extLst>
          </p:cNvPr>
          <p:cNvSpPr txBox="1"/>
          <p:nvPr/>
        </p:nvSpPr>
        <p:spPr>
          <a:xfrm>
            <a:off x="580394" y="4455747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5BC2E9-FC54-B5F7-20E3-7DF44D5539FB}"/>
              </a:ext>
            </a:extLst>
          </p:cNvPr>
          <p:cNvSpPr txBox="1"/>
          <p:nvPr/>
        </p:nvSpPr>
        <p:spPr>
          <a:xfrm>
            <a:off x="580394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981E5A-766A-45B3-4A66-49F6C0B12320}"/>
              </a:ext>
            </a:extLst>
          </p:cNvPr>
          <p:cNvSpPr txBox="1"/>
          <p:nvPr/>
        </p:nvSpPr>
        <p:spPr>
          <a:xfrm>
            <a:off x="2050553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1269645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EA18E9-0982-E640-18D1-C544A1864D6E}"/>
              </a:ext>
            </a:extLst>
          </p:cNvPr>
          <p:cNvSpPr txBox="1"/>
          <p:nvPr/>
        </p:nvSpPr>
        <p:spPr>
          <a:xfrm>
            <a:off x="486561" y="684145"/>
            <a:ext cx="5029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 School Name Here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6DA3E005-82AF-B662-2107-90C80E1B6291}"/>
              </a:ext>
            </a:extLst>
          </p:cNvPr>
          <p:cNvGrpSpPr/>
          <p:nvPr/>
        </p:nvGrpSpPr>
        <p:grpSpPr>
          <a:xfrm>
            <a:off x="7796276" y="3095172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E96F9C24-0597-588C-4B46-290C55AC1CC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B3D6A730-0D26-C827-C2E2-5EF7A303BF67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6065AA79-607E-D2A9-6DF8-92DD6B6F2E0E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A64F13-FE39-BC19-C55D-69EC4738BD7A}"/>
              </a:ext>
            </a:extLst>
          </p:cNvPr>
          <p:cNvSpPr txBox="1"/>
          <p:nvPr/>
        </p:nvSpPr>
        <p:spPr>
          <a:xfrm>
            <a:off x="4990871" y="444706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4C700-9CB9-ABEF-15F6-BF8124D93640}"/>
              </a:ext>
            </a:extLst>
          </p:cNvPr>
          <p:cNvSpPr txBox="1"/>
          <p:nvPr/>
        </p:nvSpPr>
        <p:spPr>
          <a:xfrm>
            <a:off x="4990871" y="34576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EAABDE-AF5B-628C-45E7-8F4F798C4B82}"/>
              </a:ext>
            </a:extLst>
          </p:cNvPr>
          <p:cNvSpPr txBox="1"/>
          <p:nvPr/>
        </p:nvSpPr>
        <p:spPr>
          <a:xfrm>
            <a:off x="4990871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35831E-6C8D-5316-4C10-41B292C4C3F6}"/>
              </a:ext>
            </a:extLst>
          </p:cNvPr>
          <p:cNvSpPr txBox="1"/>
          <p:nvPr/>
        </p:nvSpPr>
        <p:spPr>
          <a:xfrm>
            <a:off x="3520712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2B5FF-9891-2233-1835-3DC7BF735E5F}"/>
              </a:ext>
            </a:extLst>
          </p:cNvPr>
          <p:cNvSpPr txBox="1"/>
          <p:nvPr/>
        </p:nvSpPr>
        <p:spPr>
          <a:xfrm>
            <a:off x="3520712" y="345767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CC3D72-56B1-4957-B39B-B5651554A82B}"/>
              </a:ext>
            </a:extLst>
          </p:cNvPr>
          <p:cNvSpPr txBox="1"/>
          <p:nvPr/>
        </p:nvSpPr>
        <p:spPr>
          <a:xfrm>
            <a:off x="3520712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827B0-F2DC-B7CE-1BD4-EA86A2A4F92A}"/>
              </a:ext>
            </a:extLst>
          </p:cNvPr>
          <p:cNvSpPr txBox="1"/>
          <p:nvPr/>
        </p:nvSpPr>
        <p:spPr>
          <a:xfrm>
            <a:off x="2050553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4DD42E-FDE4-4360-3181-20314F11AE58}"/>
              </a:ext>
            </a:extLst>
          </p:cNvPr>
          <p:cNvSpPr txBox="1"/>
          <p:nvPr/>
        </p:nvSpPr>
        <p:spPr>
          <a:xfrm>
            <a:off x="2050553" y="344838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79AA61-8578-BA7B-EF50-64C44C89BBD1}"/>
              </a:ext>
            </a:extLst>
          </p:cNvPr>
          <p:cNvSpPr txBox="1"/>
          <p:nvPr/>
        </p:nvSpPr>
        <p:spPr>
          <a:xfrm>
            <a:off x="2050553" y="245438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D11CBA-3C44-7ECA-AB2D-7757371AC8CE}"/>
              </a:ext>
            </a:extLst>
          </p:cNvPr>
          <p:cNvSpPr txBox="1"/>
          <p:nvPr/>
        </p:nvSpPr>
        <p:spPr>
          <a:xfrm>
            <a:off x="580394" y="244102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5BDD0D-CB43-F588-5E9F-F34390832296}"/>
              </a:ext>
            </a:extLst>
          </p:cNvPr>
          <p:cNvSpPr txBox="1"/>
          <p:nvPr/>
        </p:nvSpPr>
        <p:spPr>
          <a:xfrm>
            <a:off x="580394" y="344838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C929C6-2A54-3D56-66E4-41DD85EFC55E}"/>
              </a:ext>
            </a:extLst>
          </p:cNvPr>
          <p:cNvSpPr txBox="1"/>
          <p:nvPr/>
        </p:nvSpPr>
        <p:spPr>
          <a:xfrm>
            <a:off x="580394" y="4455747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E33B39-68BE-1CE2-429E-6843B0546857}"/>
              </a:ext>
            </a:extLst>
          </p:cNvPr>
          <p:cNvSpPr txBox="1"/>
          <p:nvPr/>
        </p:nvSpPr>
        <p:spPr>
          <a:xfrm>
            <a:off x="6461030" y="4442390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BD7329-9D11-A4B9-4A80-2B2746C8D2F9}"/>
              </a:ext>
            </a:extLst>
          </p:cNvPr>
          <p:cNvSpPr txBox="1"/>
          <p:nvPr/>
        </p:nvSpPr>
        <p:spPr>
          <a:xfrm>
            <a:off x="6461030" y="34576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0F62E3-6DA5-AB6E-67BD-92C5662D55FD}"/>
              </a:ext>
            </a:extLst>
          </p:cNvPr>
          <p:cNvSpPr txBox="1"/>
          <p:nvPr/>
        </p:nvSpPr>
        <p:spPr>
          <a:xfrm>
            <a:off x="6461030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69904D-E9FC-5BB3-477E-DABE063C9FC2}"/>
              </a:ext>
            </a:extLst>
          </p:cNvPr>
          <p:cNvSpPr txBox="1"/>
          <p:nvPr/>
        </p:nvSpPr>
        <p:spPr>
          <a:xfrm>
            <a:off x="6461030" y="145976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17D999-EB23-3714-3D6E-714CF34BB163}"/>
              </a:ext>
            </a:extLst>
          </p:cNvPr>
          <p:cNvSpPr txBox="1"/>
          <p:nvPr/>
        </p:nvSpPr>
        <p:spPr>
          <a:xfrm>
            <a:off x="4990871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0FBE7A-7088-C650-D040-B8DE0D47B68B}"/>
              </a:ext>
            </a:extLst>
          </p:cNvPr>
          <p:cNvSpPr txBox="1"/>
          <p:nvPr/>
        </p:nvSpPr>
        <p:spPr>
          <a:xfrm>
            <a:off x="3520712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4ECE19-E62C-23AF-1395-2DB814D0FA5B}"/>
              </a:ext>
            </a:extLst>
          </p:cNvPr>
          <p:cNvSpPr txBox="1"/>
          <p:nvPr/>
        </p:nvSpPr>
        <p:spPr>
          <a:xfrm>
            <a:off x="2050553" y="148298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1F3F0B-2EF9-252A-3972-D23BA31B7418}"/>
              </a:ext>
            </a:extLst>
          </p:cNvPr>
          <p:cNvSpPr txBox="1"/>
          <p:nvPr/>
        </p:nvSpPr>
        <p:spPr>
          <a:xfrm>
            <a:off x="580394" y="146962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71CBF9-5989-D28E-CA21-09E5B75AAC2F}"/>
              </a:ext>
            </a:extLst>
          </p:cNvPr>
          <p:cNvSpPr txBox="1"/>
          <p:nvPr/>
        </p:nvSpPr>
        <p:spPr>
          <a:xfrm>
            <a:off x="2050553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04D41B-FF03-04B1-8114-DF10290362A7}"/>
              </a:ext>
            </a:extLst>
          </p:cNvPr>
          <p:cNvSpPr txBox="1"/>
          <p:nvPr/>
        </p:nvSpPr>
        <p:spPr>
          <a:xfrm>
            <a:off x="580394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127874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79AC73-2EA5-415B-8806-8D4BEE462834}"/>
              </a:ext>
            </a:extLst>
          </p:cNvPr>
          <p:cNvSpPr txBox="1"/>
          <p:nvPr/>
        </p:nvSpPr>
        <p:spPr>
          <a:xfrm>
            <a:off x="486561" y="684145"/>
            <a:ext cx="5029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 School Name Here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CB18A3B3-FA9F-A54D-3AE3-63D40C814E2A}"/>
              </a:ext>
            </a:extLst>
          </p:cNvPr>
          <p:cNvGrpSpPr/>
          <p:nvPr/>
        </p:nvGrpSpPr>
        <p:grpSpPr>
          <a:xfrm>
            <a:off x="7796276" y="3095172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2B6AC7FA-7187-A659-D08E-FBA8B79A5F0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90B45FC5-C74E-06B4-ADB5-B2C7ADF1B623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0297540A-3909-D799-C9D5-607E7B5C22D4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8D624-344D-6147-7C05-F04C33037EBF}"/>
              </a:ext>
            </a:extLst>
          </p:cNvPr>
          <p:cNvSpPr txBox="1"/>
          <p:nvPr/>
        </p:nvSpPr>
        <p:spPr>
          <a:xfrm>
            <a:off x="4990871" y="444706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41935-20F4-B880-1122-CD9F30E43FF3}"/>
              </a:ext>
            </a:extLst>
          </p:cNvPr>
          <p:cNvSpPr txBox="1"/>
          <p:nvPr/>
        </p:nvSpPr>
        <p:spPr>
          <a:xfrm>
            <a:off x="4990871" y="34576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78261D-9BE1-3DFB-AD15-767C6B030310}"/>
              </a:ext>
            </a:extLst>
          </p:cNvPr>
          <p:cNvSpPr txBox="1"/>
          <p:nvPr/>
        </p:nvSpPr>
        <p:spPr>
          <a:xfrm>
            <a:off x="4990871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53932-3FD8-91CF-A131-74EC0E794DAD}"/>
              </a:ext>
            </a:extLst>
          </p:cNvPr>
          <p:cNvSpPr txBox="1"/>
          <p:nvPr/>
        </p:nvSpPr>
        <p:spPr>
          <a:xfrm>
            <a:off x="3520712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EF83A4-6F96-129B-6D39-93CF3A6FB60A}"/>
              </a:ext>
            </a:extLst>
          </p:cNvPr>
          <p:cNvSpPr txBox="1"/>
          <p:nvPr/>
        </p:nvSpPr>
        <p:spPr>
          <a:xfrm>
            <a:off x="3520712" y="345767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174005-6CDE-D2D1-7CB2-703F56EC4015}"/>
              </a:ext>
            </a:extLst>
          </p:cNvPr>
          <p:cNvSpPr txBox="1"/>
          <p:nvPr/>
        </p:nvSpPr>
        <p:spPr>
          <a:xfrm>
            <a:off x="3520712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05DCD8-180B-1965-9141-0ABB9CF3F7C6}"/>
              </a:ext>
            </a:extLst>
          </p:cNvPr>
          <p:cNvSpPr txBox="1"/>
          <p:nvPr/>
        </p:nvSpPr>
        <p:spPr>
          <a:xfrm>
            <a:off x="2050553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869897-7D89-098D-9F43-B1C4FE86BF79}"/>
              </a:ext>
            </a:extLst>
          </p:cNvPr>
          <p:cNvSpPr txBox="1"/>
          <p:nvPr/>
        </p:nvSpPr>
        <p:spPr>
          <a:xfrm>
            <a:off x="2050553" y="344838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003A08-A559-EA88-F4FB-4CFBA23C4EE6}"/>
              </a:ext>
            </a:extLst>
          </p:cNvPr>
          <p:cNvSpPr txBox="1"/>
          <p:nvPr/>
        </p:nvSpPr>
        <p:spPr>
          <a:xfrm>
            <a:off x="2050553" y="245438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859637-70E7-D5D7-0633-AD379F02774C}"/>
              </a:ext>
            </a:extLst>
          </p:cNvPr>
          <p:cNvSpPr txBox="1"/>
          <p:nvPr/>
        </p:nvSpPr>
        <p:spPr>
          <a:xfrm>
            <a:off x="580394" y="244102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A3998-A827-263B-7085-0F93EEBEB726}"/>
              </a:ext>
            </a:extLst>
          </p:cNvPr>
          <p:cNvSpPr txBox="1"/>
          <p:nvPr/>
        </p:nvSpPr>
        <p:spPr>
          <a:xfrm>
            <a:off x="580394" y="344838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8CAC9B-1793-5A21-48E7-2F76DB705276}"/>
              </a:ext>
            </a:extLst>
          </p:cNvPr>
          <p:cNvSpPr txBox="1"/>
          <p:nvPr/>
        </p:nvSpPr>
        <p:spPr>
          <a:xfrm>
            <a:off x="580394" y="4455747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5E1DAA-C2EF-ED32-DBED-4169F63F40E2}"/>
              </a:ext>
            </a:extLst>
          </p:cNvPr>
          <p:cNvSpPr txBox="1"/>
          <p:nvPr/>
        </p:nvSpPr>
        <p:spPr>
          <a:xfrm>
            <a:off x="6461030" y="4442390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388375-858B-4915-0B55-5D73808400E1}"/>
              </a:ext>
            </a:extLst>
          </p:cNvPr>
          <p:cNvSpPr txBox="1"/>
          <p:nvPr/>
        </p:nvSpPr>
        <p:spPr>
          <a:xfrm>
            <a:off x="6461030" y="34576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7A394-770B-421F-C0D3-57D48F1A89F1}"/>
              </a:ext>
            </a:extLst>
          </p:cNvPr>
          <p:cNvSpPr txBox="1"/>
          <p:nvPr/>
        </p:nvSpPr>
        <p:spPr>
          <a:xfrm>
            <a:off x="6461030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B7E762-5647-BE7A-396D-386D82272263}"/>
              </a:ext>
            </a:extLst>
          </p:cNvPr>
          <p:cNvSpPr txBox="1"/>
          <p:nvPr/>
        </p:nvSpPr>
        <p:spPr>
          <a:xfrm>
            <a:off x="6461030" y="145976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40112C-F022-645D-5E65-DC150E3C383F}"/>
              </a:ext>
            </a:extLst>
          </p:cNvPr>
          <p:cNvSpPr txBox="1"/>
          <p:nvPr/>
        </p:nvSpPr>
        <p:spPr>
          <a:xfrm>
            <a:off x="4990871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8313B7-A69F-7C94-EA34-455DED8BC4D2}"/>
              </a:ext>
            </a:extLst>
          </p:cNvPr>
          <p:cNvSpPr txBox="1"/>
          <p:nvPr/>
        </p:nvSpPr>
        <p:spPr>
          <a:xfrm>
            <a:off x="3520712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2CF865-5F58-36C2-278B-F5F5FD5F756C}"/>
              </a:ext>
            </a:extLst>
          </p:cNvPr>
          <p:cNvSpPr txBox="1"/>
          <p:nvPr/>
        </p:nvSpPr>
        <p:spPr>
          <a:xfrm>
            <a:off x="4990871" y="543639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CDE15C-59EA-F587-2BEC-ECEF2E877FDB}"/>
              </a:ext>
            </a:extLst>
          </p:cNvPr>
          <p:cNvSpPr txBox="1"/>
          <p:nvPr/>
        </p:nvSpPr>
        <p:spPr>
          <a:xfrm>
            <a:off x="3520712" y="543639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78AE1C-008C-655C-8CAC-661D6F21DDAA}"/>
              </a:ext>
            </a:extLst>
          </p:cNvPr>
          <p:cNvSpPr txBox="1"/>
          <p:nvPr/>
        </p:nvSpPr>
        <p:spPr>
          <a:xfrm>
            <a:off x="2050553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D719A8-3116-F378-3ED9-FAA3618E252D}"/>
              </a:ext>
            </a:extLst>
          </p:cNvPr>
          <p:cNvSpPr txBox="1"/>
          <p:nvPr/>
        </p:nvSpPr>
        <p:spPr>
          <a:xfrm>
            <a:off x="580394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78E80E-36B4-AE05-FEFD-9241765F6624}"/>
              </a:ext>
            </a:extLst>
          </p:cNvPr>
          <p:cNvSpPr txBox="1"/>
          <p:nvPr/>
        </p:nvSpPr>
        <p:spPr>
          <a:xfrm>
            <a:off x="6461030" y="542710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2026675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9F5226-61DE-2832-49AC-AC4A3D3F6095}"/>
              </a:ext>
            </a:extLst>
          </p:cNvPr>
          <p:cNvSpPr txBox="1"/>
          <p:nvPr/>
        </p:nvSpPr>
        <p:spPr>
          <a:xfrm>
            <a:off x="486561" y="684145"/>
            <a:ext cx="5029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 School Name Here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9050AB00-9ECC-B001-B71E-128F5E179B28}"/>
              </a:ext>
            </a:extLst>
          </p:cNvPr>
          <p:cNvGrpSpPr/>
          <p:nvPr/>
        </p:nvGrpSpPr>
        <p:grpSpPr>
          <a:xfrm>
            <a:off x="7796276" y="3095172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F0674FA7-E1B2-6AB7-F5A1-B6F88C6F04A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2687AE0F-2EC5-6E62-97C0-2BDF97F4B41C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71ECB510-8CD5-3D97-7A9E-AEA43886DD59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8C900-8108-2CEC-48C3-B6F89C0341DA}"/>
              </a:ext>
            </a:extLst>
          </p:cNvPr>
          <p:cNvSpPr txBox="1"/>
          <p:nvPr/>
        </p:nvSpPr>
        <p:spPr>
          <a:xfrm>
            <a:off x="4990871" y="444706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09475-B8AA-D051-EDD6-8253F1E25036}"/>
              </a:ext>
            </a:extLst>
          </p:cNvPr>
          <p:cNvSpPr txBox="1"/>
          <p:nvPr/>
        </p:nvSpPr>
        <p:spPr>
          <a:xfrm>
            <a:off x="4990871" y="34576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E8BE11-E871-0453-1EA4-61751DA6E899}"/>
              </a:ext>
            </a:extLst>
          </p:cNvPr>
          <p:cNvSpPr txBox="1"/>
          <p:nvPr/>
        </p:nvSpPr>
        <p:spPr>
          <a:xfrm>
            <a:off x="4990871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002642-1369-DA3E-D9C2-C92419A6BE42}"/>
              </a:ext>
            </a:extLst>
          </p:cNvPr>
          <p:cNvSpPr txBox="1"/>
          <p:nvPr/>
        </p:nvSpPr>
        <p:spPr>
          <a:xfrm>
            <a:off x="3520712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E8941-0752-0A2B-6C5D-18257FEFEDB5}"/>
              </a:ext>
            </a:extLst>
          </p:cNvPr>
          <p:cNvSpPr txBox="1"/>
          <p:nvPr/>
        </p:nvSpPr>
        <p:spPr>
          <a:xfrm>
            <a:off x="3520712" y="345767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DC9755-6A85-A085-A51B-83163E1898C7}"/>
              </a:ext>
            </a:extLst>
          </p:cNvPr>
          <p:cNvSpPr txBox="1"/>
          <p:nvPr/>
        </p:nvSpPr>
        <p:spPr>
          <a:xfrm>
            <a:off x="3520712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C28001-F59A-70C7-540A-60B583FA77B6}"/>
              </a:ext>
            </a:extLst>
          </p:cNvPr>
          <p:cNvSpPr txBox="1"/>
          <p:nvPr/>
        </p:nvSpPr>
        <p:spPr>
          <a:xfrm>
            <a:off x="2050553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FF4B0D-C62A-B21F-89E2-EC2A85561929}"/>
              </a:ext>
            </a:extLst>
          </p:cNvPr>
          <p:cNvSpPr txBox="1"/>
          <p:nvPr/>
        </p:nvSpPr>
        <p:spPr>
          <a:xfrm>
            <a:off x="2050553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288E1C-7CD7-78BE-1902-9442A082C807}"/>
              </a:ext>
            </a:extLst>
          </p:cNvPr>
          <p:cNvSpPr txBox="1"/>
          <p:nvPr/>
        </p:nvSpPr>
        <p:spPr>
          <a:xfrm>
            <a:off x="2050553" y="344838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2BAFE3-FE77-F597-2E1C-90BC5AA14039}"/>
              </a:ext>
            </a:extLst>
          </p:cNvPr>
          <p:cNvSpPr txBox="1"/>
          <p:nvPr/>
        </p:nvSpPr>
        <p:spPr>
          <a:xfrm>
            <a:off x="2050553" y="245438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728C46-6831-2E54-5718-535DA7A39542}"/>
              </a:ext>
            </a:extLst>
          </p:cNvPr>
          <p:cNvSpPr txBox="1"/>
          <p:nvPr/>
        </p:nvSpPr>
        <p:spPr>
          <a:xfrm>
            <a:off x="6461030" y="4442390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1B7AA6-5427-9BA8-9BDB-BA1B7C840FC8}"/>
              </a:ext>
            </a:extLst>
          </p:cNvPr>
          <p:cNvSpPr txBox="1"/>
          <p:nvPr/>
        </p:nvSpPr>
        <p:spPr>
          <a:xfrm>
            <a:off x="6461030" y="34576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645C77-09ED-DEDD-777C-5E529A9E70BF}"/>
              </a:ext>
            </a:extLst>
          </p:cNvPr>
          <p:cNvSpPr txBox="1"/>
          <p:nvPr/>
        </p:nvSpPr>
        <p:spPr>
          <a:xfrm>
            <a:off x="6461030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73C4C9-31B6-9E50-1DE6-8D6B0E6A639C}"/>
              </a:ext>
            </a:extLst>
          </p:cNvPr>
          <p:cNvSpPr txBox="1"/>
          <p:nvPr/>
        </p:nvSpPr>
        <p:spPr>
          <a:xfrm>
            <a:off x="6461030" y="145976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D772C7-35D2-867A-3ED8-F6B79E199EC4}"/>
              </a:ext>
            </a:extLst>
          </p:cNvPr>
          <p:cNvSpPr txBox="1"/>
          <p:nvPr/>
        </p:nvSpPr>
        <p:spPr>
          <a:xfrm>
            <a:off x="580394" y="244102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384D6C-71BC-922A-458C-AE8D24CB96FD}"/>
              </a:ext>
            </a:extLst>
          </p:cNvPr>
          <p:cNvSpPr txBox="1"/>
          <p:nvPr/>
        </p:nvSpPr>
        <p:spPr>
          <a:xfrm>
            <a:off x="580394" y="344838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137F41-E808-6826-FAC6-2CFA11C9D6EE}"/>
              </a:ext>
            </a:extLst>
          </p:cNvPr>
          <p:cNvSpPr txBox="1"/>
          <p:nvPr/>
        </p:nvSpPr>
        <p:spPr>
          <a:xfrm>
            <a:off x="580394" y="4455747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0226E9-1CF5-89ED-9E56-D041ACA285C3}"/>
              </a:ext>
            </a:extLst>
          </p:cNvPr>
          <p:cNvSpPr txBox="1"/>
          <p:nvPr/>
        </p:nvSpPr>
        <p:spPr>
          <a:xfrm>
            <a:off x="580394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8822ED-563A-AD16-CADD-1F5B1CAEFD96}"/>
              </a:ext>
            </a:extLst>
          </p:cNvPr>
          <p:cNvSpPr txBox="1"/>
          <p:nvPr/>
        </p:nvSpPr>
        <p:spPr>
          <a:xfrm>
            <a:off x="4990871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28E07E-340C-08B9-E42B-48BFAF9C3629}"/>
              </a:ext>
            </a:extLst>
          </p:cNvPr>
          <p:cNvSpPr txBox="1"/>
          <p:nvPr/>
        </p:nvSpPr>
        <p:spPr>
          <a:xfrm>
            <a:off x="3520712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1A3E9E-E8DB-E0B2-6832-A451DB8A6EAC}"/>
              </a:ext>
            </a:extLst>
          </p:cNvPr>
          <p:cNvSpPr txBox="1"/>
          <p:nvPr/>
        </p:nvSpPr>
        <p:spPr>
          <a:xfrm>
            <a:off x="2050553" y="148298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0ED7B4-CFB2-B823-D811-94E248F8C5B2}"/>
              </a:ext>
            </a:extLst>
          </p:cNvPr>
          <p:cNvSpPr txBox="1"/>
          <p:nvPr/>
        </p:nvSpPr>
        <p:spPr>
          <a:xfrm>
            <a:off x="580394" y="146962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3942036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2DCF37-95C7-0EFA-BF18-90C34E574591}"/>
              </a:ext>
            </a:extLst>
          </p:cNvPr>
          <p:cNvSpPr txBox="1"/>
          <p:nvPr/>
        </p:nvSpPr>
        <p:spPr>
          <a:xfrm>
            <a:off x="486561" y="684145"/>
            <a:ext cx="5029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 School Name Here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4F1E7359-172D-5090-FCAD-858431998B16}"/>
              </a:ext>
            </a:extLst>
          </p:cNvPr>
          <p:cNvGrpSpPr/>
          <p:nvPr/>
        </p:nvGrpSpPr>
        <p:grpSpPr>
          <a:xfrm>
            <a:off x="7796276" y="3095172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9082C7B5-2FAD-8B12-D010-2BE82993274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305E8633-BDA3-829F-75C4-25EE522C2CB8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D7A45422-83BC-6F8F-5A5F-D4EE8436842B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63A21-6331-84AF-BE21-0723776CAA64}"/>
              </a:ext>
            </a:extLst>
          </p:cNvPr>
          <p:cNvSpPr txBox="1"/>
          <p:nvPr/>
        </p:nvSpPr>
        <p:spPr>
          <a:xfrm>
            <a:off x="4990871" y="444706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53190-6CC9-D026-575E-5F4136D6601B}"/>
              </a:ext>
            </a:extLst>
          </p:cNvPr>
          <p:cNvSpPr txBox="1"/>
          <p:nvPr/>
        </p:nvSpPr>
        <p:spPr>
          <a:xfrm>
            <a:off x="4990871" y="34576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8E77D5-E527-3487-BE5F-C5875B7677FC}"/>
              </a:ext>
            </a:extLst>
          </p:cNvPr>
          <p:cNvSpPr txBox="1"/>
          <p:nvPr/>
        </p:nvSpPr>
        <p:spPr>
          <a:xfrm>
            <a:off x="4990871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224F3F-36D2-F03F-4315-5A74AA7F2016}"/>
              </a:ext>
            </a:extLst>
          </p:cNvPr>
          <p:cNvSpPr txBox="1"/>
          <p:nvPr/>
        </p:nvSpPr>
        <p:spPr>
          <a:xfrm>
            <a:off x="3520712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CA489-65FB-4DB0-EEAB-15CB2BDA2DAE}"/>
              </a:ext>
            </a:extLst>
          </p:cNvPr>
          <p:cNvSpPr txBox="1"/>
          <p:nvPr/>
        </p:nvSpPr>
        <p:spPr>
          <a:xfrm>
            <a:off x="3520712" y="345767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17A58D-6A40-D976-93C5-84EAE3573299}"/>
              </a:ext>
            </a:extLst>
          </p:cNvPr>
          <p:cNvSpPr txBox="1"/>
          <p:nvPr/>
        </p:nvSpPr>
        <p:spPr>
          <a:xfrm>
            <a:off x="3520712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44E0FA-EC7F-6F13-A26D-7F2D77D6B5F2}"/>
              </a:ext>
            </a:extLst>
          </p:cNvPr>
          <p:cNvSpPr txBox="1"/>
          <p:nvPr/>
        </p:nvSpPr>
        <p:spPr>
          <a:xfrm>
            <a:off x="2050553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96ED94-8380-0E20-B8CE-B4ED86E71CEC}"/>
              </a:ext>
            </a:extLst>
          </p:cNvPr>
          <p:cNvSpPr txBox="1"/>
          <p:nvPr/>
        </p:nvSpPr>
        <p:spPr>
          <a:xfrm>
            <a:off x="2050553" y="344838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75AF22-2CC1-605D-0422-F29ED106C0C2}"/>
              </a:ext>
            </a:extLst>
          </p:cNvPr>
          <p:cNvSpPr txBox="1"/>
          <p:nvPr/>
        </p:nvSpPr>
        <p:spPr>
          <a:xfrm>
            <a:off x="2050553" y="245438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DC2DB5-C1DF-13F8-0CA7-54D608C21AF7}"/>
              </a:ext>
            </a:extLst>
          </p:cNvPr>
          <p:cNvSpPr txBox="1"/>
          <p:nvPr/>
        </p:nvSpPr>
        <p:spPr>
          <a:xfrm>
            <a:off x="580394" y="244102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ED9D80-812C-ACCC-918B-E7F2422C39A8}"/>
              </a:ext>
            </a:extLst>
          </p:cNvPr>
          <p:cNvSpPr txBox="1"/>
          <p:nvPr/>
        </p:nvSpPr>
        <p:spPr>
          <a:xfrm>
            <a:off x="580394" y="344838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9879FC-B227-88FA-E5AE-C4A6CA28D971}"/>
              </a:ext>
            </a:extLst>
          </p:cNvPr>
          <p:cNvSpPr txBox="1"/>
          <p:nvPr/>
        </p:nvSpPr>
        <p:spPr>
          <a:xfrm>
            <a:off x="580394" y="4455747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BC2314-2CFA-BBB9-D21D-31AC30544889}"/>
              </a:ext>
            </a:extLst>
          </p:cNvPr>
          <p:cNvSpPr txBox="1"/>
          <p:nvPr/>
        </p:nvSpPr>
        <p:spPr>
          <a:xfrm>
            <a:off x="6461030" y="4442390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683B5D-D96C-70FC-D7FF-83B5549951F8}"/>
              </a:ext>
            </a:extLst>
          </p:cNvPr>
          <p:cNvSpPr txBox="1"/>
          <p:nvPr/>
        </p:nvSpPr>
        <p:spPr>
          <a:xfrm>
            <a:off x="6461030" y="34576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9072A0-BA83-1E78-E963-58EE84CB3CE5}"/>
              </a:ext>
            </a:extLst>
          </p:cNvPr>
          <p:cNvSpPr txBox="1"/>
          <p:nvPr/>
        </p:nvSpPr>
        <p:spPr>
          <a:xfrm>
            <a:off x="6461030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CA044A-7BD3-2587-24A7-DF6292BE6A4C}"/>
              </a:ext>
            </a:extLst>
          </p:cNvPr>
          <p:cNvSpPr txBox="1"/>
          <p:nvPr/>
        </p:nvSpPr>
        <p:spPr>
          <a:xfrm>
            <a:off x="6461030" y="145976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41E912-8E0B-3694-1555-545C0949912E}"/>
              </a:ext>
            </a:extLst>
          </p:cNvPr>
          <p:cNvSpPr txBox="1"/>
          <p:nvPr/>
        </p:nvSpPr>
        <p:spPr>
          <a:xfrm>
            <a:off x="4990871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6528B6-C819-C518-C854-9D0984616466}"/>
              </a:ext>
            </a:extLst>
          </p:cNvPr>
          <p:cNvSpPr txBox="1"/>
          <p:nvPr/>
        </p:nvSpPr>
        <p:spPr>
          <a:xfrm>
            <a:off x="3520712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381716-911C-B2DA-1FA2-5D436BB681DF}"/>
              </a:ext>
            </a:extLst>
          </p:cNvPr>
          <p:cNvSpPr txBox="1"/>
          <p:nvPr/>
        </p:nvSpPr>
        <p:spPr>
          <a:xfrm>
            <a:off x="6461030" y="542710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0E1E85-66D1-782B-E715-87025CC949DD}"/>
              </a:ext>
            </a:extLst>
          </p:cNvPr>
          <p:cNvSpPr txBox="1"/>
          <p:nvPr/>
        </p:nvSpPr>
        <p:spPr>
          <a:xfrm>
            <a:off x="4990871" y="543639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C42B3A-0BBC-4EB9-3BE7-6FE417C82320}"/>
              </a:ext>
            </a:extLst>
          </p:cNvPr>
          <p:cNvSpPr txBox="1"/>
          <p:nvPr/>
        </p:nvSpPr>
        <p:spPr>
          <a:xfrm>
            <a:off x="3520712" y="543639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0217D6-8AF0-2E9F-A803-7AC2E6CEE2BD}"/>
              </a:ext>
            </a:extLst>
          </p:cNvPr>
          <p:cNvSpPr txBox="1"/>
          <p:nvPr/>
        </p:nvSpPr>
        <p:spPr>
          <a:xfrm>
            <a:off x="2050553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A3F565-23C1-1593-B531-D80AF57CBBA1}"/>
              </a:ext>
            </a:extLst>
          </p:cNvPr>
          <p:cNvSpPr txBox="1"/>
          <p:nvPr/>
        </p:nvSpPr>
        <p:spPr>
          <a:xfrm>
            <a:off x="580394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1195374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78C2B3-8A3B-899C-53E8-FD11981B42B0}"/>
              </a:ext>
            </a:extLst>
          </p:cNvPr>
          <p:cNvSpPr txBox="1"/>
          <p:nvPr/>
        </p:nvSpPr>
        <p:spPr>
          <a:xfrm>
            <a:off x="486561" y="684145"/>
            <a:ext cx="5029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 School Name Here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E78C1DE6-65DF-D1EC-F63F-DEF87EB6EBFE}"/>
              </a:ext>
            </a:extLst>
          </p:cNvPr>
          <p:cNvGrpSpPr/>
          <p:nvPr/>
        </p:nvGrpSpPr>
        <p:grpSpPr>
          <a:xfrm>
            <a:off x="7796276" y="3095172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B17B8722-A3F1-83DF-B10E-34679BF0600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B58F4A23-5C76-A660-E136-E5F98AA25711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C2C662A5-E0E8-C38C-EBDD-BC0514C228D9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7C455-A100-6DFA-7FBC-6271E4ABD6AD}"/>
              </a:ext>
            </a:extLst>
          </p:cNvPr>
          <p:cNvSpPr txBox="1"/>
          <p:nvPr/>
        </p:nvSpPr>
        <p:spPr>
          <a:xfrm>
            <a:off x="4990871" y="444706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A97B71-6590-01FD-53B1-7E592DCE9097}"/>
              </a:ext>
            </a:extLst>
          </p:cNvPr>
          <p:cNvSpPr txBox="1"/>
          <p:nvPr/>
        </p:nvSpPr>
        <p:spPr>
          <a:xfrm>
            <a:off x="4990871" y="34576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E9F834-B867-3515-92D3-DAA82C98100C}"/>
              </a:ext>
            </a:extLst>
          </p:cNvPr>
          <p:cNvSpPr txBox="1"/>
          <p:nvPr/>
        </p:nvSpPr>
        <p:spPr>
          <a:xfrm>
            <a:off x="4990871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64212-ECB5-34FA-4E3C-17B8649920B1}"/>
              </a:ext>
            </a:extLst>
          </p:cNvPr>
          <p:cNvSpPr txBox="1"/>
          <p:nvPr/>
        </p:nvSpPr>
        <p:spPr>
          <a:xfrm>
            <a:off x="3520712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6DF2C-D146-E089-D97D-BBF1F9B20C7C}"/>
              </a:ext>
            </a:extLst>
          </p:cNvPr>
          <p:cNvSpPr txBox="1"/>
          <p:nvPr/>
        </p:nvSpPr>
        <p:spPr>
          <a:xfrm>
            <a:off x="3520712" y="345767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73E3F4-7600-71EA-999C-7A11D26AED58}"/>
              </a:ext>
            </a:extLst>
          </p:cNvPr>
          <p:cNvSpPr txBox="1"/>
          <p:nvPr/>
        </p:nvSpPr>
        <p:spPr>
          <a:xfrm>
            <a:off x="3520712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B64DA-72D8-38A2-9A48-87E52B1E3079}"/>
              </a:ext>
            </a:extLst>
          </p:cNvPr>
          <p:cNvSpPr txBox="1"/>
          <p:nvPr/>
        </p:nvSpPr>
        <p:spPr>
          <a:xfrm>
            <a:off x="2050553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C4405F-B463-3F21-C712-6329BBB8B05B}"/>
              </a:ext>
            </a:extLst>
          </p:cNvPr>
          <p:cNvSpPr txBox="1"/>
          <p:nvPr/>
        </p:nvSpPr>
        <p:spPr>
          <a:xfrm>
            <a:off x="2050553" y="344838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09C409-7093-BBA5-2144-839D86342EBD}"/>
              </a:ext>
            </a:extLst>
          </p:cNvPr>
          <p:cNvSpPr txBox="1"/>
          <p:nvPr/>
        </p:nvSpPr>
        <p:spPr>
          <a:xfrm>
            <a:off x="2050553" y="245438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230056-C8CB-D9B6-8A56-1736B798A5C2}"/>
              </a:ext>
            </a:extLst>
          </p:cNvPr>
          <p:cNvSpPr txBox="1"/>
          <p:nvPr/>
        </p:nvSpPr>
        <p:spPr>
          <a:xfrm>
            <a:off x="580394" y="244102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D69B70-72E1-F1F8-9E6E-1EBC235E5F12}"/>
              </a:ext>
            </a:extLst>
          </p:cNvPr>
          <p:cNvSpPr txBox="1"/>
          <p:nvPr/>
        </p:nvSpPr>
        <p:spPr>
          <a:xfrm>
            <a:off x="580394" y="344838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337327-C3AC-4C74-4BF4-F04FEF16D02C}"/>
              </a:ext>
            </a:extLst>
          </p:cNvPr>
          <p:cNvSpPr txBox="1"/>
          <p:nvPr/>
        </p:nvSpPr>
        <p:spPr>
          <a:xfrm>
            <a:off x="580394" y="4455747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AB92EC-4571-069F-3DA8-075519E3927F}"/>
              </a:ext>
            </a:extLst>
          </p:cNvPr>
          <p:cNvSpPr txBox="1"/>
          <p:nvPr/>
        </p:nvSpPr>
        <p:spPr>
          <a:xfrm>
            <a:off x="6461030" y="4442390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B197DC-C328-1390-75FF-942D1DCCF1FC}"/>
              </a:ext>
            </a:extLst>
          </p:cNvPr>
          <p:cNvSpPr txBox="1"/>
          <p:nvPr/>
        </p:nvSpPr>
        <p:spPr>
          <a:xfrm>
            <a:off x="6461030" y="34576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A243FC-DE90-04D1-F37E-88219DD2A4C0}"/>
              </a:ext>
            </a:extLst>
          </p:cNvPr>
          <p:cNvSpPr txBox="1"/>
          <p:nvPr/>
        </p:nvSpPr>
        <p:spPr>
          <a:xfrm>
            <a:off x="6461030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FF7AA2-53E6-CFC7-F5CB-9D0757C0F955}"/>
              </a:ext>
            </a:extLst>
          </p:cNvPr>
          <p:cNvSpPr txBox="1"/>
          <p:nvPr/>
        </p:nvSpPr>
        <p:spPr>
          <a:xfrm>
            <a:off x="6461030" y="145976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26AEB4-4A2D-AFB2-73F6-0F4788C1A4FB}"/>
              </a:ext>
            </a:extLst>
          </p:cNvPr>
          <p:cNvSpPr txBox="1"/>
          <p:nvPr/>
        </p:nvSpPr>
        <p:spPr>
          <a:xfrm>
            <a:off x="4990871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00CCEC-7837-7BEC-A91E-D6DF7ED8806B}"/>
              </a:ext>
            </a:extLst>
          </p:cNvPr>
          <p:cNvSpPr txBox="1"/>
          <p:nvPr/>
        </p:nvSpPr>
        <p:spPr>
          <a:xfrm>
            <a:off x="3520712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82CFA5-F262-CEC9-0AF9-16A1C2D563CE}"/>
              </a:ext>
            </a:extLst>
          </p:cNvPr>
          <p:cNvSpPr txBox="1"/>
          <p:nvPr/>
        </p:nvSpPr>
        <p:spPr>
          <a:xfrm>
            <a:off x="2050553" y="148298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4CB16C-B55B-23BD-42E2-34A643594725}"/>
              </a:ext>
            </a:extLst>
          </p:cNvPr>
          <p:cNvSpPr txBox="1"/>
          <p:nvPr/>
        </p:nvSpPr>
        <p:spPr>
          <a:xfrm>
            <a:off x="580394" y="146962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169970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C8E5E6-A89E-63B4-8185-70638020D191}"/>
              </a:ext>
            </a:extLst>
          </p:cNvPr>
          <p:cNvSpPr txBox="1"/>
          <p:nvPr/>
        </p:nvSpPr>
        <p:spPr>
          <a:xfrm>
            <a:off x="486561" y="684145"/>
            <a:ext cx="5029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 School Name Here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B15041C5-9E8A-F6C1-9B53-299C0A813411}"/>
              </a:ext>
            </a:extLst>
          </p:cNvPr>
          <p:cNvGrpSpPr/>
          <p:nvPr/>
        </p:nvGrpSpPr>
        <p:grpSpPr>
          <a:xfrm>
            <a:off x="7796276" y="3095172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7125A01A-10FB-49E6-1740-AF3FAD12B79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C67EAA7C-4C48-E3FE-7806-68B33D189C53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CD7AF0C7-E410-DA30-9CB2-7A5FC65ED3D6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7DE481-3476-3715-C730-93F23CEE2965}"/>
              </a:ext>
            </a:extLst>
          </p:cNvPr>
          <p:cNvSpPr txBox="1"/>
          <p:nvPr/>
        </p:nvSpPr>
        <p:spPr>
          <a:xfrm>
            <a:off x="4990871" y="444706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6A5771-B7A8-7394-1634-94897A6A26A3}"/>
              </a:ext>
            </a:extLst>
          </p:cNvPr>
          <p:cNvSpPr txBox="1"/>
          <p:nvPr/>
        </p:nvSpPr>
        <p:spPr>
          <a:xfrm>
            <a:off x="4990871" y="34576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87541-3EE8-218D-0F24-2160E4026DE1}"/>
              </a:ext>
            </a:extLst>
          </p:cNvPr>
          <p:cNvSpPr txBox="1"/>
          <p:nvPr/>
        </p:nvSpPr>
        <p:spPr>
          <a:xfrm>
            <a:off x="4990871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346450-E6B2-75FA-F71B-FEDD36B510B1}"/>
              </a:ext>
            </a:extLst>
          </p:cNvPr>
          <p:cNvSpPr txBox="1"/>
          <p:nvPr/>
        </p:nvSpPr>
        <p:spPr>
          <a:xfrm>
            <a:off x="3520712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95F01D-D995-D5F7-A027-77DF5FE37844}"/>
              </a:ext>
            </a:extLst>
          </p:cNvPr>
          <p:cNvSpPr txBox="1"/>
          <p:nvPr/>
        </p:nvSpPr>
        <p:spPr>
          <a:xfrm>
            <a:off x="3520712" y="345767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99C181-F036-BC80-4ECB-A761AC75B2EA}"/>
              </a:ext>
            </a:extLst>
          </p:cNvPr>
          <p:cNvSpPr txBox="1"/>
          <p:nvPr/>
        </p:nvSpPr>
        <p:spPr>
          <a:xfrm>
            <a:off x="3520712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E302B-52AD-670A-9B26-E91085D01607}"/>
              </a:ext>
            </a:extLst>
          </p:cNvPr>
          <p:cNvSpPr txBox="1"/>
          <p:nvPr/>
        </p:nvSpPr>
        <p:spPr>
          <a:xfrm>
            <a:off x="2050553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57210A-5994-F534-94ED-62264F89F285}"/>
              </a:ext>
            </a:extLst>
          </p:cNvPr>
          <p:cNvSpPr txBox="1"/>
          <p:nvPr/>
        </p:nvSpPr>
        <p:spPr>
          <a:xfrm>
            <a:off x="2050553" y="344838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70C3AC-B379-8F64-573F-1325A47715D4}"/>
              </a:ext>
            </a:extLst>
          </p:cNvPr>
          <p:cNvSpPr txBox="1"/>
          <p:nvPr/>
        </p:nvSpPr>
        <p:spPr>
          <a:xfrm>
            <a:off x="2050553" y="245438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C307DD-C508-FD92-AF67-B850DBFA83DA}"/>
              </a:ext>
            </a:extLst>
          </p:cNvPr>
          <p:cNvSpPr txBox="1"/>
          <p:nvPr/>
        </p:nvSpPr>
        <p:spPr>
          <a:xfrm>
            <a:off x="580394" y="244102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6596CF-8E1A-D0AB-D670-921245F72A13}"/>
              </a:ext>
            </a:extLst>
          </p:cNvPr>
          <p:cNvSpPr txBox="1"/>
          <p:nvPr/>
        </p:nvSpPr>
        <p:spPr>
          <a:xfrm>
            <a:off x="580394" y="344838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C02A00-6891-7780-8041-E8E5AF5FC914}"/>
              </a:ext>
            </a:extLst>
          </p:cNvPr>
          <p:cNvSpPr txBox="1"/>
          <p:nvPr/>
        </p:nvSpPr>
        <p:spPr>
          <a:xfrm>
            <a:off x="580394" y="4455747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806E91-2E91-C644-EB31-83B409B2429A}"/>
              </a:ext>
            </a:extLst>
          </p:cNvPr>
          <p:cNvSpPr txBox="1"/>
          <p:nvPr/>
        </p:nvSpPr>
        <p:spPr>
          <a:xfrm>
            <a:off x="6461030" y="4442390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787936-BF6B-D2AA-2636-2D85B29EDADF}"/>
              </a:ext>
            </a:extLst>
          </p:cNvPr>
          <p:cNvSpPr txBox="1"/>
          <p:nvPr/>
        </p:nvSpPr>
        <p:spPr>
          <a:xfrm>
            <a:off x="6461030" y="34576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A9CC6B-4B7A-63DF-D450-D090B8F7654C}"/>
              </a:ext>
            </a:extLst>
          </p:cNvPr>
          <p:cNvSpPr txBox="1"/>
          <p:nvPr/>
        </p:nvSpPr>
        <p:spPr>
          <a:xfrm>
            <a:off x="6461030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36A9FE-962D-74A9-6C8E-F5BDF0524273}"/>
              </a:ext>
            </a:extLst>
          </p:cNvPr>
          <p:cNvSpPr txBox="1"/>
          <p:nvPr/>
        </p:nvSpPr>
        <p:spPr>
          <a:xfrm>
            <a:off x="6461030" y="145976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737E38-E720-ACA5-88FF-D1AC2548334D}"/>
              </a:ext>
            </a:extLst>
          </p:cNvPr>
          <p:cNvSpPr txBox="1"/>
          <p:nvPr/>
        </p:nvSpPr>
        <p:spPr>
          <a:xfrm>
            <a:off x="4990871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B6F57C-BA60-CDAC-895E-697215CEE7CE}"/>
              </a:ext>
            </a:extLst>
          </p:cNvPr>
          <p:cNvSpPr txBox="1"/>
          <p:nvPr/>
        </p:nvSpPr>
        <p:spPr>
          <a:xfrm>
            <a:off x="3520712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9A77D8-FC6E-45DB-CBBF-06FA9DF2F388}"/>
              </a:ext>
            </a:extLst>
          </p:cNvPr>
          <p:cNvSpPr txBox="1"/>
          <p:nvPr/>
        </p:nvSpPr>
        <p:spPr>
          <a:xfrm>
            <a:off x="2050553" y="148298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64C123-4815-0F25-6EEA-4C7C6F7C5418}"/>
              </a:ext>
            </a:extLst>
          </p:cNvPr>
          <p:cNvSpPr txBox="1"/>
          <p:nvPr/>
        </p:nvSpPr>
        <p:spPr>
          <a:xfrm>
            <a:off x="580394" y="146962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63B0A4-8C19-707F-F6FD-17837C9FF864}"/>
              </a:ext>
            </a:extLst>
          </p:cNvPr>
          <p:cNvSpPr txBox="1"/>
          <p:nvPr/>
        </p:nvSpPr>
        <p:spPr>
          <a:xfrm>
            <a:off x="3520712" y="543639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A691C4-8E49-170A-06EC-88A27CB0F8B6}"/>
              </a:ext>
            </a:extLst>
          </p:cNvPr>
          <p:cNvSpPr txBox="1"/>
          <p:nvPr/>
        </p:nvSpPr>
        <p:spPr>
          <a:xfrm>
            <a:off x="2050553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11BBD2-7F82-4901-75B7-F613B2EE73E1}"/>
              </a:ext>
            </a:extLst>
          </p:cNvPr>
          <p:cNvSpPr txBox="1"/>
          <p:nvPr/>
        </p:nvSpPr>
        <p:spPr>
          <a:xfrm>
            <a:off x="580394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4182345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F64E30-5D8F-CF64-5779-0CFE036CE13B}"/>
              </a:ext>
            </a:extLst>
          </p:cNvPr>
          <p:cNvSpPr txBox="1"/>
          <p:nvPr/>
        </p:nvSpPr>
        <p:spPr>
          <a:xfrm>
            <a:off x="486561" y="684145"/>
            <a:ext cx="5029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 School Name Here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84F20E46-2E90-EDB4-A0CD-FCAE072F3762}"/>
              </a:ext>
            </a:extLst>
          </p:cNvPr>
          <p:cNvGrpSpPr/>
          <p:nvPr/>
        </p:nvGrpSpPr>
        <p:grpSpPr>
          <a:xfrm>
            <a:off x="7796276" y="3095172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84C990E1-1218-5661-B56F-68E1F5B51FA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97ABE1B7-4A93-1DBD-C3AA-566EEF40990C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1BBA3B5C-65C2-CE76-698B-257B9B8F38E0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E08B2-FFC3-1889-7615-4CEF058E38A3}"/>
              </a:ext>
            </a:extLst>
          </p:cNvPr>
          <p:cNvSpPr txBox="1"/>
          <p:nvPr/>
        </p:nvSpPr>
        <p:spPr>
          <a:xfrm>
            <a:off x="4990871" y="444706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DB02AC-31D9-D2EB-00B8-4F586F13E3C7}"/>
              </a:ext>
            </a:extLst>
          </p:cNvPr>
          <p:cNvSpPr txBox="1"/>
          <p:nvPr/>
        </p:nvSpPr>
        <p:spPr>
          <a:xfrm>
            <a:off x="4990871" y="34576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D75183-8013-6442-EEBE-67F2E49A692C}"/>
              </a:ext>
            </a:extLst>
          </p:cNvPr>
          <p:cNvSpPr txBox="1"/>
          <p:nvPr/>
        </p:nvSpPr>
        <p:spPr>
          <a:xfrm>
            <a:off x="4990871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747096-7EDB-4A9C-3082-45DC6FECB6FB}"/>
              </a:ext>
            </a:extLst>
          </p:cNvPr>
          <p:cNvSpPr txBox="1"/>
          <p:nvPr/>
        </p:nvSpPr>
        <p:spPr>
          <a:xfrm>
            <a:off x="3520712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84BB3-81C4-B862-5C03-5452A39AF52E}"/>
              </a:ext>
            </a:extLst>
          </p:cNvPr>
          <p:cNvSpPr txBox="1"/>
          <p:nvPr/>
        </p:nvSpPr>
        <p:spPr>
          <a:xfrm>
            <a:off x="3520712" y="345767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232D5-86BE-D72E-C2E4-685DADC72129}"/>
              </a:ext>
            </a:extLst>
          </p:cNvPr>
          <p:cNvSpPr txBox="1"/>
          <p:nvPr/>
        </p:nvSpPr>
        <p:spPr>
          <a:xfrm>
            <a:off x="3520712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B419EA-2436-EA35-B243-56967451E775}"/>
              </a:ext>
            </a:extLst>
          </p:cNvPr>
          <p:cNvSpPr txBox="1"/>
          <p:nvPr/>
        </p:nvSpPr>
        <p:spPr>
          <a:xfrm>
            <a:off x="2050553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2F5332-C666-3D93-6209-8953DC974A45}"/>
              </a:ext>
            </a:extLst>
          </p:cNvPr>
          <p:cNvSpPr txBox="1"/>
          <p:nvPr/>
        </p:nvSpPr>
        <p:spPr>
          <a:xfrm>
            <a:off x="2050553" y="344838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83EABB-5692-FA64-DA97-19529BDE77C8}"/>
              </a:ext>
            </a:extLst>
          </p:cNvPr>
          <p:cNvSpPr txBox="1"/>
          <p:nvPr/>
        </p:nvSpPr>
        <p:spPr>
          <a:xfrm>
            <a:off x="2050553" y="245438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29ED22-94FA-32CD-6A69-0D937626EC48}"/>
              </a:ext>
            </a:extLst>
          </p:cNvPr>
          <p:cNvSpPr txBox="1"/>
          <p:nvPr/>
        </p:nvSpPr>
        <p:spPr>
          <a:xfrm>
            <a:off x="580394" y="244102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A64821-1130-6510-CA3F-3CFB94B0F287}"/>
              </a:ext>
            </a:extLst>
          </p:cNvPr>
          <p:cNvSpPr txBox="1"/>
          <p:nvPr/>
        </p:nvSpPr>
        <p:spPr>
          <a:xfrm>
            <a:off x="580394" y="344838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8446D6-AC01-7EB2-188F-5D71B252DC57}"/>
              </a:ext>
            </a:extLst>
          </p:cNvPr>
          <p:cNvSpPr txBox="1"/>
          <p:nvPr/>
        </p:nvSpPr>
        <p:spPr>
          <a:xfrm>
            <a:off x="580394" y="4455747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094731-24EB-E33D-2B4B-CD9B16CE8DFE}"/>
              </a:ext>
            </a:extLst>
          </p:cNvPr>
          <p:cNvSpPr txBox="1"/>
          <p:nvPr/>
        </p:nvSpPr>
        <p:spPr>
          <a:xfrm>
            <a:off x="6461030" y="4442390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CF4E3B-70A8-FB13-B6D3-34830C8BA009}"/>
              </a:ext>
            </a:extLst>
          </p:cNvPr>
          <p:cNvSpPr txBox="1"/>
          <p:nvPr/>
        </p:nvSpPr>
        <p:spPr>
          <a:xfrm>
            <a:off x="6461030" y="34576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098263-91A8-C442-EFBF-477D43BB710F}"/>
              </a:ext>
            </a:extLst>
          </p:cNvPr>
          <p:cNvSpPr txBox="1"/>
          <p:nvPr/>
        </p:nvSpPr>
        <p:spPr>
          <a:xfrm>
            <a:off x="6461030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CE1646-8DE3-46AE-B3E9-E00CB0790CAD}"/>
              </a:ext>
            </a:extLst>
          </p:cNvPr>
          <p:cNvSpPr txBox="1"/>
          <p:nvPr/>
        </p:nvSpPr>
        <p:spPr>
          <a:xfrm>
            <a:off x="6461030" y="145976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ECFBC2-CA8F-8AF4-6011-CD8BFE403828}"/>
              </a:ext>
            </a:extLst>
          </p:cNvPr>
          <p:cNvSpPr txBox="1"/>
          <p:nvPr/>
        </p:nvSpPr>
        <p:spPr>
          <a:xfrm>
            <a:off x="4990871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D585C9-B286-2143-4DBD-552F17D870A5}"/>
              </a:ext>
            </a:extLst>
          </p:cNvPr>
          <p:cNvSpPr txBox="1"/>
          <p:nvPr/>
        </p:nvSpPr>
        <p:spPr>
          <a:xfrm>
            <a:off x="3520712" y="543639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AF5477-7292-0712-767F-B8C269A9DAB9}"/>
              </a:ext>
            </a:extLst>
          </p:cNvPr>
          <p:cNvSpPr txBox="1"/>
          <p:nvPr/>
        </p:nvSpPr>
        <p:spPr>
          <a:xfrm>
            <a:off x="2050553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D0FE51-523A-3FB5-7FDD-2CB28A7C63FB}"/>
              </a:ext>
            </a:extLst>
          </p:cNvPr>
          <p:cNvSpPr txBox="1"/>
          <p:nvPr/>
        </p:nvSpPr>
        <p:spPr>
          <a:xfrm>
            <a:off x="580394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3D7579-4B88-BD73-F81C-A8B7AD3FE35D}"/>
              </a:ext>
            </a:extLst>
          </p:cNvPr>
          <p:cNvSpPr txBox="1"/>
          <p:nvPr/>
        </p:nvSpPr>
        <p:spPr>
          <a:xfrm>
            <a:off x="6461030" y="542710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6632FE-64DD-BB14-C291-B905DB4C7EFB}"/>
              </a:ext>
            </a:extLst>
          </p:cNvPr>
          <p:cNvSpPr txBox="1"/>
          <p:nvPr/>
        </p:nvSpPr>
        <p:spPr>
          <a:xfrm>
            <a:off x="4990871" y="543639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4251697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EAF96E-5DDE-21FB-1396-024979042E90}"/>
              </a:ext>
            </a:extLst>
          </p:cNvPr>
          <p:cNvSpPr txBox="1"/>
          <p:nvPr/>
        </p:nvSpPr>
        <p:spPr>
          <a:xfrm>
            <a:off x="486561" y="684145"/>
            <a:ext cx="5029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 School Name Here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C8B40D0B-B4A8-6117-DDBF-7D3EF9A55A57}"/>
              </a:ext>
            </a:extLst>
          </p:cNvPr>
          <p:cNvGrpSpPr/>
          <p:nvPr/>
        </p:nvGrpSpPr>
        <p:grpSpPr>
          <a:xfrm>
            <a:off x="7796276" y="3095172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2A751583-AC5F-4D70-48D9-2083E14DB4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F7EAA9DB-ABEF-F009-81CF-D8713B05CAE2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4E09349D-BB10-0D10-4FC0-47E17AD083F7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24028-9212-49D7-68AD-FE806BE01093}"/>
              </a:ext>
            </a:extLst>
          </p:cNvPr>
          <p:cNvSpPr txBox="1"/>
          <p:nvPr/>
        </p:nvSpPr>
        <p:spPr>
          <a:xfrm>
            <a:off x="4990871" y="444706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5A5E5-676C-05D4-9FEF-F32E8783855D}"/>
              </a:ext>
            </a:extLst>
          </p:cNvPr>
          <p:cNvSpPr txBox="1"/>
          <p:nvPr/>
        </p:nvSpPr>
        <p:spPr>
          <a:xfrm>
            <a:off x="4990871" y="34576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2AB109-111F-6C9D-3018-0CFE04A04208}"/>
              </a:ext>
            </a:extLst>
          </p:cNvPr>
          <p:cNvSpPr txBox="1"/>
          <p:nvPr/>
        </p:nvSpPr>
        <p:spPr>
          <a:xfrm>
            <a:off x="4990871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1ADA8C-6EF0-D2E2-DC45-A3CA9A517761}"/>
              </a:ext>
            </a:extLst>
          </p:cNvPr>
          <p:cNvSpPr txBox="1"/>
          <p:nvPr/>
        </p:nvSpPr>
        <p:spPr>
          <a:xfrm>
            <a:off x="3520712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7509F-1883-93E9-011B-0EBCDB6CA108}"/>
              </a:ext>
            </a:extLst>
          </p:cNvPr>
          <p:cNvSpPr txBox="1"/>
          <p:nvPr/>
        </p:nvSpPr>
        <p:spPr>
          <a:xfrm>
            <a:off x="3520712" y="345767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18DEFE-FDAF-2BEF-4D65-FAFC32FFD002}"/>
              </a:ext>
            </a:extLst>
          </p:cNvPr>
          <p:cNvSpPr txBox="1"/>
          <p:nvPr/>
        </p:nvSpPr>
        <p:spPr>
          <a:xfrm>
            <a:off x="3520712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C3A6F-8B91-B5E0-E862-AAD7CE09B980}"/>
              </a:ext>
            </a:extLst>
          </p:cNvPr>
          <p:cNvSpPr txBox="1"/>
          <p:nvPr/>
        </p:nvSpPr>
        <p:spPr>
          <a:xfrm>
            <a:off x="2050553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988AC-9F66-73EF-00CE-1E3512528997}"/>
              </a:ext>
            </a:extLst>
          </p:cNvPr>
          <p:cNvSpPr txBox="1"/>
          <p:nvPr/>
        </p:nvSpPr>
        <p:spPr>
          <a:xfrm>
            <a:off x="2050553" y="344838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A9C2B7-52B0-DD77-B5C3-37246FF38F08}"/>
              </a:ext>
            </a:extLst>
          </p:cNvPr>
          <p:cNvSpPr txBox="1"/>
          <p:nvPr/>
        </p:nvSpPr>
        <p:spPr>
          <a:xfrm>
            <a:off x="2050553" y="245438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728553-F37C-508D-C006-9344EA4E1446}"/>
              </a:ext>
            </a:extLst>
          </p:cNvPr>
          <p:cNvSpPr txBox="1"/>
          <p:nvPr/>
        </p:nvSpPr>
        <p:spPr>
          <a:xfrm>
            <a:off x="580394" y="244102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3AF28-424E-B2E5-20B5-DFEA09E84074}"/>
              </a:ext>
            </a:extLst>
          </p:cNvPr>
          <p:cNvSpPr txBox="1"/>
          <p:nvPr/>
        </p:nvSpPr>
        <p:spPr>
          <a:xfrm>
            <a:off x="580394" y="344838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291976-08D9-CE2D-996B-E0583173DEA0}"/>
              </a:ext>
            </a:extLst>
          </p:cNvPr>
          <p:cNvSpPr txBox="1"/>
          <p:nvPr/>
        </p:nvSpPr>
        <p:spPr>
          <a:xfrm>
            <a:off x="580394" y="4455747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FE625D-9500-B10F-DC77-EA2351C81504}"/>
              </a:ext>
            </a:extLst>
          </p:cNvPr>
          <p:cNvSpPr txBox="1"/>
          <p:nvPr/>
        </p:nvSpPr>
        <p:spPr>
          <a:xfrm>
            <a:off x="6461030" y="4442390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D55683-C923-A32A-6D0E-2DAECC091B9E}"/>
              </a:ext>
            </a:extLst>
          </p:cNvPr>
          <p:cNvSpPr txBox="1"/>
          <p:nvPr/>
        </p:nvSpPr>
        <p:spPr>
          <a:xfrm>
            <a:off x="6461030" y="34576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53AC47-A835-60A7-F1BB-0A2CE4631413}"/>
              </a:ext>
            </a:extLst>
          </p:cNvPr>
          <p:cNvSpPr txBox="1"/>
          <p:nvPr/>
        </p:nvSpPr>
        <p:spPr>
          <a:xfrm>
            <a:off x="6461030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E4F47C-6931-74EF-4BE6-807B602DB535}"/>
              </a:ext>
            </a:extLst>
          </p:cNvPr>
          <p:cNvSpPr txBox="1"/>
          <p:nvPr/>
        </p:nvSpPr>
        <p:spPr>
          <a:xfrm>
            <a:off x="6461030" y="145976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77D8A3-BAD0-9DA2-D78E-BC9D2C77AEE5}"/>
              </a:ext>
            </a:extLst>
          </p:cNvPr>
          <p:cNvSpPr txBox="1"/>
          <p:nvPr/>
        </p:nvSpPr>
        <p:spPr>
          <a:xfrm>
            <a:off x="4990871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C83686-0485-51DE-88A2-14EC1C2FEAB9}"/>
              </a:ext>
            </a:extLst>
          </p:cNvPr>
          <p:cNvSpPr txBox="1"/>
          <p:nvPr/>
        </p:nvSpPr>
        <p:spPr>
          <a:xfrm>
            <a:off x="3520712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606E46-4FDF-715E-CC20-12ED45C73437}"/>
              </a:ext>
            </a:extLst>
          </p:cNvPr>
          <p:cNvSpPr txBox="1"/>
          <p:nvPr/>
        </p:nvSpPr>
        <p:spPr>
          <a:xfrm>
            <a:off x="2050553" y="148298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D0FC57-1E11-4024-EB9A-64FF27C4F2DD}"/>
              </a:ext>
            </a:extLst>
          </p:cNvPr>
          <p:cNvSpPr txBox="1"/>
          <p:nvPr/>
        </p:nvSpPr>
        <p:spPr>
          <a:xfrm>
            <a:off x="580394" y="146962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457403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5">
            <a:extLst>
              <a:ext uri="{FF2B5EF4-FFF2-40B4-BE49-F238E27FC236}">
                <a16:creationId xmlns:a16="http://schemas.microsoft.com/office/drawing/2014/main" id="{F534C395-758D-E6BF-FD30-10C383465FA6}"/>
              </a:ext>
            </a:extLst>
          </p:cNvPr>
          <p:cNvGrpSpPr/>
          <p:nvPr/>
        </p:nvGrpSpPr>
        <p:grpSpPr>
          <a:xfrm>
            <a:off x="7796276" y="3095172"/>
            <a:ext cx="255270" cy="237490"/>
            <a:chOff x="7808979" y="2881629"/>
            <a:chExt cx="255270" cy="237490"/>
          </a:xfrm>
        </p:grpSpPr>
        <p:pic>
          <p:nvPicPr>
            <p:cNvPr id="3" name="object 6">
              <a:extLst>
                <a:ext uri="{FF2B5EF4-FFF2-40B4-BE49-F238E27FC236}">
                  <a16:creationId xmlns:a16="http://schemas.microsoft.com/office/drawing/2014/main" id="{B552A622-2E39-FBFB-FA19-43DACB6C947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4" name="object 7">
              <a:extLst>
                <a:ext uri="{FF2B5EF4-FFF2-40B4-BE49-F238E27FC236}">
                  <a16:creationId xmlns:a16="http://schemas.microsoft.com/office/drawing/2014/main" id="{64FFC7C8-452F-B368-8A94-648E2B2A3E7B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8">
            <a:extLst>
              <a:ext uri="{FF2B5EF4-FFF2-40B4-BE49-F238E27FC236}">
                <a16:creationId xmlns:a16="http://schemas.microsoft.com/office/drawing/2014/main" id="{E0C5BA9D-7E38-DED2-2800-4A3CCF5F6B46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44BBC-E19E-EDCD-FFBA-0B57CAD99F1C}"/>
              </a:ext>
            </a:extLst>
          </p:cNvPr>
          <p:cNvSpPr txBox="1"/>
          <p:nvPr/>
        </p:nvSpPr>
        <p:spPr>
          <a:xfrm>
            <a:off x="4990871" y="444706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3205D6-6F42-F552-BD6E-066882CC1A4A}"/>
              </a:ext>
            </a:extLst>
          </p:cNvPr>
          <p:cNvSpPr txBox="1"/>
          <p:nvPr/>
        </p:nvSpPr>
        <p:spPr>
          <a:xfrm>
            <a:off x="4990871" y="34576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AFC313-F286-F764-271E-C18ECB9C3CB6}"/>
              </a:ext>
            </a:extLst>
          </p:cNvPr>
          <p:cNvSpPr txBox="1"/>
          <p:nvPr/>
        </p:nvSpPr>
        <p:spPr>
          <a:xfrm>
            <a:off x="4990871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29D449-C2F5-11B0-036D-A0D363A4292D}"/>
              </a:ext>
            </a:extLst>
          </p:cNvPr>
          <p:cNvSpPr txBox="1"/>
          <p:nvPr/>
        </p:nvSpPr>
        <p:spPr>
          <a:xfrm>
            <a:off x="3520712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BF439A-8472-5EE2-0260-C6AD8E0172AB}"/>
              </a:ext>
            </a:extLst>
          </p:cNvPr>
          <p:cNvSpPr txBox="1"/>
          <p:nvPr/>
        </p:nvSpPr>
        <p:spPr>
          <a:xfrm>
            <a:off x="3520712" y="345767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CBECD1-F7EF-4B50-A10F-F6A9CFC87A25}"/>
              </a:ext>
            </a:extLst>
          </p:cNvPr>
          <p:cNvSpPr txBox="1"/>
          <p:nvPr/>
        </p:nvSpPr>
        <p:spPr>
          <a:xfrm>
            <a:off x="3520712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FF1894-1D38-9475-CCFC-82D6A05C87FF}"/>
              </a:ext>
            </a:extLst>
          </p:cNvPr>
          <p:cNvSpPr txBox="1"/>
          <p:nvPr/>
        </p:nvSpPr>
        <p:spPr>
          <a:xfrm>
            <a:off x="2050553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B61397-73BF-E65C-78D9-C838FEB04DAE}"/>
              </a:ext>
            </a:extLst>
          </p:cNvPr>
          <p:cNvSpPr txBox="1"/>
          <p:nvPr/>
        </p:nvSpPr>
        <p:spPr>
          <a:xfrm>
            <a:off x="2050553" y="344838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F86C6-51F6-BBD3-806A-F22ED1E13D94}"/>
              </a:ext>
            </a:extLst>
          </p:cNvPr>
          <p:cNvSpPr txBox="1"/>
          <p:nvPr/>
        </p:nvSpPr>
        <p:spPr>
          <a:xfrm>
            <a:off x="2050553" y="245438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F37605-E013-EA8B-30A7-E116C240D268}"/>
              </a:ext>
            </a:extLst>
          </p:cNvPr>
          <p:cNvSpPr txBox="1"/>
          <p:nvPr/>
        </p:nvSpPr>
        <p:spPr>
          <a:xfrm>
            <a:off x="580394" y="244102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D49DD1-8EEE-C564-35AB-139922C0CD4C}"/>
              </a:ext>
            </a:extLst>
          </p:cNvPr>
          <p:cNvSpPr txBox="1"/>
          <p:nvPr/>
        </p:nvSpPr>
        <p:spPr>
          <a:xfrm>
            <a:off x="580394" y="344838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62B7C9-BC74-0C80-280E-647F9EC0AA5F}"/>
              </a:ext>
            </a:extLst>
          </p:cNvPr>
          <p:cNvSpPr txBox="1"/>
          <p:nvPr/>
        </p:nvSpPr>
        <p:spPr>
          <a:xfrm>
            <a:off x="580394" y="4455747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E9630-CDED-061C-03E1-4857587A9B7D}"/>
              </a:ext>
            </a:extLst>
          </p:cNvPr>
          <p:cNvSpPr txBox="1"/>
          <p:nvPr/>
        </p:nvSpPr>
        <p:spPr>
          <a:xfrm>
            <a:off x="6461030" y="4442390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978305-EB97-8005-D0C8-6C8C79644CA2}"/>
              </a:ext>
            </a:extLst>
          </p:cNvPr>
          <p:cNvSpPr txBox="1"/>
          <p:nvPr/>
        </p:nvSpPr>
        <p:spPr>
          <a:xfrm>
            <a:off x="6461030" y="34576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CE0576-60C4-74FC-7A7E-3071BE833507}"/>
              </a:ext>
            </a:extLst>
          </p:cNvPr>
          <p:cNvSpPr txBox="1"/>
          <p:nvPr/>
        </p:nvSpPr>
        <p:spPr>
          <a:xfrm>
            <a:off x="6461030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F4F3C6-2A3B-79C7-6D5C-2C50EE4B1E20}"/>
              </a:ext>
            </a:extLst>
          </p:cNvPr>
          <p:cNvSpPr txBox="1"/>
          <p:nvPr/>
        </p:nvSpPr>
        <p:spPr>
          <a:xfrm>
            <a:off x="6461030" y="145976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6E60BE-A7B1-8EB3-3F14-3B5D0E7D7A42}"/>
              </a:ext>
            </a:extLst>
          </p:cNvPr>
          <p:cNvSpPr txBox="1"/>
          <p:nvPr/>
        </p:nvSpPr>
        <p:spPr>
          <a:xfrm>
            <a:off x="4990871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775928-9F4D-AB5E-5174-742AFAD91E28}"/>
              </a:ext>
            </a:extLst>
          </p:cNvPr>
          <p:cNvSpPr txBox="1"/>
          <p:nvPr/>
        </p:nvSpPr>
        <p:spPr>
          <a:xfrm>
            <a:off x="3520712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00894E-356E-1BBF-B610-1732092D2A86}"/>
              </a:ext>
            </a:extLst>
          </p:cNvPr>
          <p:cNvSpPr txBox="1"/>
          <p:nvPr/>
        </p:nvSpPr>
        <p:spPr>
          <a:xfrm>
            <a:off x="2050553" y="148298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44250-C8EE-EBA0-89FC-67A9380BBF98}"/>
              </a:ext>
            </a:extLst>
          </p:cNvPr>
          <p:cNvSpPr txBox="1"/>
          <p:nvPr/>
        </p:nvSpPr>
        <p:spPr>
          <a:xfrm>
            <a:off x="580394" y="146962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E2C1A9-BD3B-79B4-75F4-A6B18302B4E4}"/>
              </a:ext>
            </a:extLst>
          </p:cNvPr>
          <p:cNvSpPr txBox="1"/>
          <p:nvPr/>
        </p:nvSpPr>
        <p:spPr>
          <a:xfrm>
            <a:off x="2050553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F91C65-73D4-08B0-92B7-EEDDF661C2EB}"/>
              </a:ext>
            </a:extLst>
          </p:cNvPr>
          <p:cNvSpPr txBox="1"/>
          <p:nvPr/>
        </p:nvSpPr>
        <p:spPr>
          <a:xfrm>
            <a:off x="580394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651187-2BE4-9CBE-4130-BF4CC698F4CF}"/>
              </a:ext>
            </a:extLst>
          </p:cNvPr>
          <p:cNvSpPr txBox="1"/>
          <p:nvPr/>
        </p:nvSpPr>
        <p:spPr>
          <a:xfrm>
            <a:off x="486561" y="684145"/>
            <a:ext cx="5029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 School Name Here</a:t>
            </a:r>
          </a:p>
        </p:txBody>
      </p:sp>
    </p:spTree>
    <p:extLst>
      <p:ext uri="{BB962C8B-B14F-4D97-AF65-F5344CB8AC3E}">
        <p14:creationId xmlns:p14="http://schemas.microsoft.com/office/powerpoint/2010/main" val="2013507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D59AE7-15FB-21A2-E857-352009A4DBC6}"/>
              </a:ext>
            </a:extLst>
          </p:cNvPr>
          <p:cNvSpPr txBox="1"/>
          <p:nvPr/>
        </p:nvSpPr>
        <p:spPr>
          <a:xfrm>
            <a:off x="486561" y="684145"/>
            <a:ext cx="5029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dirty="0">
                <a:solidFill>
                  <a:srgbClr val="0F4A7F"/>
                </a:solidFill>
                <a:latin typeface="Rockwell" panose="02060603020205020403" pitchFamily="18" charset="0"/>
              </a:rPr>
              <a:t>Insert School Name Here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64DC6F69-62E1-B111-8ABD-9745FB7ABB62}"/>
              </a:ext>
            </a:extLst>
          </p:cNvPr>
          <p:cNvGrpSpPr/>
          <p:nvPr/>
        </p:nvGrpSpPr>
        <p:grpSpPr>
          <a:xfrm>
            <a:off x="7796276" y="3095172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3259DE38-4EA5-1595-5E51-C61F0B1C22D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3EC84A29-55C6-251E-2264-6D2131EA4E75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076B1E90-C275-D523-6AE2-D96740644851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F364B-19A0-BCF6-ED8C-BCA31ADB2C09}"/>
              </a:ext>
            </a:extLst>
          </p:cNvPr>
          <p:cNvSpPr txBox="1"/>
          <p:nvPr/>
        </p:nvSpPr>
        <p:spPr>
          <a:xfrm>
            <a:off x="4990871" y="444706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99A374-F0CA-B9F7-3FE8-59CEC6B11594}"/>
              </a:ext>
            </a:extLst>
          </p:cNvPr>
          <p:cNvSpPr txBox="1"/>
          <p:nvPr/>
        </p:nvSpPr>
        <p:spPr>
          <a:xfrm>
            <a:off x="4990871" y="34576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425C3-7250-E6FC-D456-A4B6C762B0F2}"/>
              </a:ext>
            </a:extLst>
          </p:cNvPr>
          <p:cNvSpPr txBox="1"/>
          <p:nvPr/>
        </p:nvSpPr>
        <p:spPr>
          <a:xfrm>
            <a:off x="4990871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7E82C1-D959-AD82-B459-E51B356C3673}"/>
              </a:ext>
            </a:extLst>
          </p:cNvPr>
          <p:cNvSpPr txBox="1"/>
          <p:nvPr/>
        </p:nvSpPr>
        <p:spPr>
          <a:xfrm>
            <a:off x="3520712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D49959-307F-01A1-BCB1-F11D4E3B7050}"/>
              </a:ext>
            </a:extLst>
          </p:cNvPr>
          <p:cNvSpPr txBox="1"/>
          <p:nvPr/>
        </p:nvSpPr>
        <p:spPr>
          <a:xfrm>
            <a:off x="3520712" y="3457674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2E3FBC-D5EE-10F6-CD3A-0771E7A07D05}"/>
              </a:ext>
            </a:extLst>
          </p:cNvPr>
          <p:cNvSpPr txBox="1"/>
          <p:nvPr/>
        </p:nvSpPr>
        <p:spPr>
          <a:xfrm>
            <a:off x="3520712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1945AB-B08B-B4CF-59B6-59B5A62F1570}"/>
              </a:ext>
            </a:extLst>
          </p:cNvPr>
          <p:cNvSpPr txBox="1"/>
          <p:nvPr/>
        </p:nvSpPr>
        <p:spPr>
          <a:xfrm>
            <a:off x="2050553" y="444238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C7E466-F2B1-EEF0-88EF-49E4701AA72D}"/>
              </a:ext>
            </a:extLst>
          </p:cNvPr>
          <p:cNvSpPr txBox="1"/>
          <p:nvPr/>
        </p:nvSpPr>
        <p:spPr>
          <a:xfrm>
            <a:off x="2050553" y="344838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8E5A77-1739-011B-2DB5-61FE1F7A2630}"/>
              </a:ext>
            </a:extLst>
          </p:cNvPr>
          <p:cNvSpPr txBox="1"/>
          <p:nvPr/>
        </p:nvSpPr>
        <p:spPr>
          <a:xfrm>
            <a:off x="2050553" y="245438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484986-061C-5F99-23C5-A87DCC2772F4}"/>
              </a:ext>
            </a:extLst>
          </p:cNvPr>
          <p:cNvSpPr txBox="1"/>
          <p:nvPr/>
        </p:nvSpPr>
        <p:spPr>
          <a:xfrm>
            <a:off x="580394" y="2441023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7D7377-9ABE-DB1E-B04C-AC8AB2F435BE}"/>
              </a:ext>
            </a:extLst>
          </p:cNvPr>
          <p:cNvSpPr txBox="1"/>
          <p:nvPr/>
        </p:nvSpPr>
        <p:spPr>
          <a:xfrm>
            <a:off x="580394" y="344838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0F32F4-7C35-2477-9489-DF26515C3740}"/>
              </a:ext>
            </a:extLst>
          </p:cNvPr>
          <p:cNvSpPr txBox="1"/>
          <p:nvPr/>
        </p:nvSpPr>
        <p:spPr>
          <a:xfrm>
            <a:off x="580394" y="4455747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5F4825-2CD3-27F7-CA1C-89D713EDDCC0}"/>
              </a:ext>
            </a:extLst>
          </p:cNvPr>
          <p:cNvSpPr txBox="1"/>
          <p:nvPr/>
        </p:nvSpPr>
        <p:spPr>
          <a:xfrm>
            <a:off x="6461030" y="4442390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2C599A-E882-9A63-40B0-93C6D4598A72}"/>
              </a:ext>
            </a:extLst>
          </p:cNvPr>
          <p:cNvSpPr txBox="1"/>
          <p:nvPr/>
        </p:nvSpPr>
        <p:spPr>
          <a:xfrm>
            <a:off x="6461030" y="34576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3BCB77-FC50-9B56-0503-23C9DF4356B8}"/>
              </a:ext>
            </a:extLst>
          </p:cNvPr>
          <p:cNvSpPr txBox="1"/>
          <p:nvPr/>
        </p:nvSpPr>
        <p:spPr>
          <a:xfrm>
            <a:off x="6461030" y="2444476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63B6E3-9A17-D331-647B-17C688BF0594}"/>
              </a:ext>
            </a:extLst>
          </p:cNvPr>
          <p:cNvSpPr txBox="1"/>
          <p:nvPr/>
        </p:nvSpPr>
        <p:spPr>
          <a:xfrm>
            <a:off x="6461030" y="145976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0E849-21D2-5FA3-D9F0-DC44A152E2E7}"/>
              </a:ext>
            </a:extLst>
          </p:cNvPr>
          <p:cNvSpPr txBox="1"/>
          <p:nvPr/>
        </p:nvSpPr>
        <p:spPr>
          <a:xfrm>
            <a:off x="4990871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D3C0F5-D149-B28A-85AF-7EBAD5670491}"/>
              </a:ext>
            </a:extLst>
          </p:cNvPr>
          <p:cNvSpPr txBox="1"/>
          <p:nvPr/>
        </p:nvSpPr>
        <p:spPr>
          <a:xfrm>
            <a:off x="3520712" y="1473075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7446C7-1FEC-0C31-1E0F-F74B50ECCBCA}"/>
              </a:ext>
            </a:extLst>
          </p:cNvPr>
          <p:cNvSpPr txBox="1"/>
          <p:nvPr/>
        </p:nvSpPr>
        <p:spPr>
          <a:xfrm>
            <a:off x="4990871" y="543639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80DACD-7F82-8353-4B55-4B6B4C23F4C5}"/>
              </a:ext>
            </a:extLst>
          </p:cNvPr>
          <p:cNvSpPr txBox="1"/>
          <p:nvPr/>
        </p:nvSpPr>
        <p:spPr>
          <a:xfrm>
            <a:off x="3520712" y="5436392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115103-3E76-5B86-9231-C64DE2D70825}"/>
              </a:ext>
            </a:extLst>
          </p:cNvPr>
          <p:cNvSpPr txBox="1"/>
          <p:nvPr/>
        </p:nvSpPr>
        <p:spPr>
          <a:xfrm>
            <a:off x="2050553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979911-FF8C-318D-0EA3-0E062A4AE8FE}"/>
              </a:ext>
            </a:extLst>
          </p:cNvPr>
          <p:cNvSpPr txBox="1"/>
          <p:nvPr/>
        </p:nvSpPr>
        <p:spPr>
          <a:xfrm>
            <a:off x="580394" y="5463109"/>
            <a:ext cx="119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170886728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D50543899F834199CA8645852820B7" ma:contentTypeVersion="12" ma:contentTypeDescription="Create a new document." ma:contentTypeScope="" ma:versionID="b88bcfee9ab8504f79ca8b4699714f19">
  <xsd:schema xmlns:xsd="http://www.w3.org/2001/XMLSchema" xmlns:xs="http://www.w3.org/2001/XMLSchema" xmlns:p="http://schemas.microsoft.com/office/2006/metadata/properties" xmlns:ns2="74fa23a8-0018-4b3a-a710-92c6b830aff9" xmlns:ns3="7cecbd31-f4b1-4d2c-93c1-aa6974acdf5f" targetNamespace="http://schemas.microsoft.com/office/2006/metadata/properties" ma:root="true" ma:fieldsID="dc578e0874ad7a96d04d719a34616c81" ns2:_="" ns3:_="">
    <xsd:import namespace="74fa23a8-0018-4b3a-a710-92c6b830aff9"/>
    <xsd:import namespace="7cecbd31-f4b1-4d2c-93c1-aa6974acdf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a23a8-0018-4b3a-a710-92c6b830af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7879c0f-964c-456d-8ee4-6ba33605d1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cbd31-f4b1-4d2c-93c1-aa6974acdf5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d322303-c402-47f6-a478-94b308a9a2d6}" ma:internalName="TaxCatchAll" ma:showField="CatchAllData" ma:web="7cecbd31-f4b1-4d2c-93c1-aa6974acdf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ecbd31-f4b1-4d2c-93c1-aa6974acdf5f" xsi:nil="true"/>
    <lcf76f155ced4ddcb4097134ff3c332f xmlns="74fa23a8-0018-4b3a-a710-92c6b830aff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796CDE-EB3C-424A-9B89-C86C35DEDB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E825A1-BC3D-4BB6-805A-EBC22B3008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fa23a8-0018-4b3a-a710-92c6b830aff9"/>
    <ds:schemaRef ds:uri="7cecbd31-f4b1-4d2c-93c1-aa6974acdf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B653DD5-531C-4170-8F4F-ECAB158D4D2D}">
  <ds:schemaRefs>
    <ds:schemaRef ds:uri="http://schemas.microsoft.com/office/2006/metadata/properties"/>
    <ds:schemaRef ds:uri="http://schemas.microsoft.com/office/infopath/2007/PartnerControls"/>
    <ds:schemaRef ds:uri="18d576c9-0273-4529-b93c-9e191bfb21ff"/>
    <ds:schemaRef ds:uri="b97a4ba4-051b-48d4-b98e-5d39a81d1009"/>
    <ds:schemaRef ds:uri="7cecbd31-f4b1-4d2c-93c1-aa6974acdf5f"/>
    <ds:schemaRef ds:uri="74fa23a8-0018-4b3a-a710-92c6b830aff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Words>2994</Words>
  <Application>Microsoft Office PowerPoint</Application>
  <PresentationFormat>Custom</PresentationFormat>
  <Paragraphs>309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Ahloy</dc:creator>
  <cp:lastModifiedBy>Riley McCain</cp:lastModifiedBy>
  <cp:revision>23</cp:revision>
  <dcterms:created xsi:type="dcterms:W3CDTF">2025-07-09T20:46:12Z</dcterms:created>
  <dcterms:modified xsi:type="dcterms:W3CDTF">2025-07-18T16:11:21Z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0x01010052D50543899F834199CA8645852820B7</vt:lpwstr>
  </property>
  <property fmtid="{D5CDD505-2E9C-101B-9397-08002B2CF9AE}" pid="3" name="MediaServiceImageTags">
    <vt:lpwstr/>
  </property>
  <property fmtid="{D5CDD505-2E9C-101B-9397-08002B2CF9AE}" pid="4" name="Order">
    <vt:r8>440000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